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sldIdLst>
    <p:sldId id="2788" r:id="rId5"/>
    <p:sldId id="2911" r:id="rId6"/>
    <p:sldId id="2870" r:id="rId7"/>
    <p:sldId id="2909" r:id="rId8"/>
    <p:sldId id="2907" r:id="rId9"/>
    <p:sldId id="2894" r:id="rId10"/>
    <p:sldId id="2895" r:id="rId11"/>
    <p:sldId id="2898" r:id="rId12"/>
    <p:sldId id="2896" r:id="rId13"/>
    <p:sldId id="2899" r:id="rId14"/>
    <p:sldId id="2901" r:id="rId15"/>
    <p:sldId id="2902" r:id="rId16"/>
    <p:sldId id="2903" r:id="rId17"/>
  </p:sldIdLst>
  <p:sldSz cx="12192000" cy="6858000"/>
  <p:notesSz cx="6858000" cy="9144000"/>
  <p:embeddedFontLst>
    <p:embeddedFont>
      <p:font typeface="Agency FB" panose="020B0503020202020204" pitchFamily="34" charset="0"/>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Lora" pitchFamily="2" charset="0"/>
      <p:regular r:id="rId27"/>
      <p:bold r:id="rId28"/>
      <p:italic r:id="rId29"/>
      <p:boldItalic r:id="rId30"/>
    </p:embeddedFont>
    <p:embeddedFont>
      <p:font typeface="Proxima Nova" panose="020B060402020202020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29" clrIdx="0">
    <p:extLst>
      <p:ext uri="{19B8F6BF-5375-455C-9EA6-DF929625EA0E}">
        <p15:presenceInfo xmlns:p15="http://schemas.microsoft.com/office/powerpoint/2012/main" userId="S::urn:spo:anon#be1b45f898073650878c140f3ddb9372421a7952c1132ae1c46086bfed63d62a::" providerId="AD"/>
      </p:ext>
    </p:extLst>
  </p:cmAuthor>
  <p:cmAuthor id="2" name="Mohamed Roshan" initials="MR" lastIdx="1" clrIdx="1">
    <p:extLst>
      <p:ext uri="{19B8F6BF-5375-455C-9EA6-DF929625EA0E}">
        <p15:presenceInfo xmlns:p15="http://schemas.microsoft.com/office/powerpoint/2012/main" userId="S::roshanm@beinex.com::b898419c-1632-4e04-9cbd-56703196ec79" providerId="AD"/>
      </p:ext>
    </p:extLst>
  </p:cmAuthor>
  <p:cmAuthor id="3" name="Rahul Reji" initials="RR" lastIdx="1" clrIdx="2">
    <p:extLst>
      <p:ext uri="{19B8F6BF-5375-455C-9EA6-DF929625EA0E}">
        <p15:presenceInfo xmlns:p15="http://schemas.microsoft.com/office/powerpoint/2012/main" userId="187c5f2faa14a9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9BD"/>
    <a:srgbClr val="009999"/>
    <a:srgbClr val="16A3B9"/>
    <a:srgbClr val="203864"/>
    <a:srgbClr val="D9D9D9"/>
    <a:srgbClr val="6A6A6A"/>
    <a:srgbClr val="E1E1E1"/>
    <a:srgbClr val="F2F2F2"/>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631AD-43CA-5985-7237-A75C14C0CA89}" v="4" dt="2023-08-30T09:26:29.113"/>
    <p1510:client id="{E7DCB5FF-5E33-286A-7367-C6CBE7725ACA}" v="21" dt="2023-08-25T05:45:48.7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2735" autoAdjust="0"/>
  </p:normalViewPr>
  <p:slideViewPr>
    <p:cSldViewPr snapToGrid="0">
      <p:cViewPr varScale="1">
        <p:scale>
          <a:sx n="58" d="100"/>
          <a:sy n="58" d="100"/>
        </p:scale>
        <p:origin x="97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191B9F-3AA1-4D42-87B2-CB82750C799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00FF561-4B3F-4140-BB62-3F05914B0E77}">
      <dgm:prSet/>
      <dgm:spPr/>
      <dgm:t>
        <a:bodyPr/>
        <a:lstStyle/>
        <a:p>
          <a:pPr>
            <a:lnSpc>
              <a:spcPct val="100000"/>
            </a:lnSpc>
          </a:pPr>
          <a:r>
            <a:rPr lang="en-US" dirty="0">
              <a:solidFill>
                <a:schemeClr val="tx1"/>
              </a:solidFill>
            </a:rPr>
            <a:t>Introducing a cutting edge technology to solve the problem of </a:t>
          </a:r>
          <a:r>
            <a:rPr lang="en-GB" dirty="0">
              <a:solidFill>
                <a:schemeClr val="tx1"/>
              </a:solidFill>
            </a:rPr>
            <a:t>On-shelf Availability</a:t>
          </a:r>
          <a:endParaRPr lang="en-US" dirty="0">
            <a:solidFill>
              <a:schemeClr val="tx1"/>
            </a:solidFill>
          </a:endParaRPr>
        </a:p>
      </dgm:t>
    </dgm:pt>
    <dgm:pt modelId="{266F72D6-7E55-48FF-8858-84A1160EEFA5}" type="parTrans" cxnId="{8585948F-F2F3-4792-BDBD-A2347144F728}">
      <dgm:prSet/>
      <dgm:spPr/>
      <dgm:t>
        <a:bodyPr/>
        <a:lstStyle/>
        <a:p>
          <a:endParaRPr lang="en-US"/>
        </a:p>
      </dgm:t>
    </dgm:pt>
    <dgm:pt modelId="{7F1600ED-06BC-4C42-B93E-7D9FAB48A676}" type="sibTrans" cxnId="{8585948F-F2F3-4792-BDBD-A2347144F728}">
      <dgm:prSet/>
      <dgm:spPr/>
      <dgm:t>
        <a:bodyPr/>
        <a:lstStyle/>
        <a:p>
          <a:endParaRPr lang="en-US"/>
        </a:p>
      </dgm:t>
    </dgm:pt>
    <dgm:pt modelId="{CAD6FD8A-4BF0-4FD6-BE61-02A5B9A49A09}">
      <dgm:prSet/>
      <dgm:spPr/>
      <dgm:t>
        <a:bodyPr/>
        <a:lstStyle/>
        <a:p>
          <a:pPr>
            <a:lnSpc>
              <a:spcPct val="100000"/>
            </a:lnSpc>
          </a:pPr>
          <a:r>
            <a:rPr lang="en-US"/>
            <a:t>Development of AI model to correctly identify and measure the empty space on the retail shelves using breakthrough technologies such as computer vision and deep learning</a:t>
          </a:r>
        </a:p>
      </dgm:t>
    </dgm:pt>
    <dgm:pt modelId="{CB078A31-798D-4EB9-96DF-1FCF66F8CF13}" type="parTrans" cxnId="{ACED8DEE-6F9E-4E4A-81ED-778B6B631D6B}">
      <dgm:prSet/>
      <dgm:spPr/>
      <dgm:t>
        <a:bodyPr/>
        <a:lstStyle/>
        <a:p>
          <a:endParaRPr lang="en-US"/>
        </a:p>
      </dgm:t>
    </dgm:pt>
    <dgm:pt modelId="{1F4CEF4C-6C3F-41A9-8F20-7A517B783604}" type="sibTrans" cxnId="{ACED8DEE-6F9E-4E4A-81ED-778B6B631D6B}">
      <dgm:prSet/>
      <dgm:spPr/>
      <dgm:t>
        <a:bodyPr/>
        <a:lstStyle/>
        <a:p>
          <a:endParaRPr lang="en-US"/>
        </a:p>
      </dgm:t>
    </dgm:pt>
    <dgm:pt modelId="{CE667E06-5615-49D4-984D-8549713E5356}">
      <dgm:prSet/>
      <dgm:spPr/>
      <dgm:t>
        <a:bodyPr/>
        <a:lstStyle/>
        <a:p>
          <a:pPr>
            <a:lnSpc>
              <a:spcPct val="100000"/>
            </a:lnSpc>
          </a:pPr>
          <a:r>
            <a:rPr lang="en-US" dirty="0"/>
            <a:t>Based on customizable threshold values for shelf emptiness, store supervisors will receive notifications regarding the necessary actions to be taken</a:t>
          </a:r>
        </a:p>
      </dgm:t>
    </dgm:pt>
    <dgm:pt modelId="{1185DC11-2CFC-4A2E-9B95-739B7F837C6F}" type="parTrans" cxnId="{4EAFD32D-30CC-4C00-BB6D-DD9A73390308}">
      <dgm:prSet/>
      <dgm:spPr/>
      <dgm:t>
        <a:bodyPr/>
        <a:lstStyle/>
        <a:p>
          <a:endParaRPr lang="en-US"/>
        </a:p>
      </dgm:t>
    </dgm:pt>
    <dgm:pt modelId="{6028D75D-8022-42E9-BED7-CD530FCC641F}" type="sibTrans" cxnId="{4EAFD32D-30CC-4C00-BB6D-DD9A73390308}">
      <dgm:prSet/>
      <dgm:spPr/>
      <dgm:t>
        <a:bodyPr/>
        <a:lstStyle/>
        <a:p>
          <a:endParaRPr lang="en-US"/>
        </a:p>
      </dgm:t>
    </dgm:pt>
    <dgm:pt modelId="{B4EC1BFE-E087-4105-B63A-EC6362969C59}" type="pres">
      <dgm:prSet presAssocID="{0B191B9F-3AA1-4D42-87B2-CB82750C7995}" presName="root" presStyleCnt="0">
        <dgm:presLayoutVars>
          <dgm:dir/>
          <dgm:resizeHandles val="exact"/>
        </dgm:presLayoutVars>
      </dgm:prSet>
      <dgm:spPr/>
    </dgm:pt>
    <dgm:pt modelId="{1796EC1C-07C1-41E0-90CD-C8268649DFC0}" type="pres">
      <dgm:prSet presAssocID="{C00FF561-4B3F-4140-BB62-3F05914B0E77}" presName="compNode" presStyleCnt="0"/>
      <dgm:spPr/>
    </dgm:pt>
    <dgm:pt modelId="{2BC45D70-09E5-4E31-BAC3-007AD0063808}" type="pres">
      <dgm:prSet presAssocID="{C00FF561-4B3F-4140-BB62-3F05914B0E77}" presName="bgRect" presStyleLbl="bgShp" presStyleIdx="0" presStyleCnt="3"/>
      <dgm:spPr/>
    </dgm:pt>
    <dgm:pt modelId="{70070D3A-9932-4C2A-B587-4E870ABA2A72}" type="pres">
      <dgm:prSet presAssocID="{C00FF561-4B3F-4140-BB62-3F05914B0E7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16E561C6-ADDE-47E6-8B3C-F76F870ED236}" type="pres">
      <dgm:prSet presAssocID="{C00FF561-4B3F-4140-BB62-3F05914B0E77}" presName="spaceRect" presStyleCnt="0"/>
      <dgm:spPr/>
    </dgm:pt>
    <dgm:pt modelId="{2B7E33BC-9C0D-455F-9B3F-F135ECBEE423}" type="pres">
      <dgm:prSet presAssocID="{C00FF561-4B3F-4140-BB62-3F05914B0E77}" presName="parTx" presStyleLbl="revTx" presStyleIdx="0" presStyleCnt="3">
        <dgm:presLayoutVars>
          <dgm:chMax val="0"/>
          <dgm:chPref val="0"/>
        </dgm:presLayoutVars>
      </dgm:prSet>
      <dgm:spPr/>
    </dgm:pt>
    <dgm:pt modelId="{2DB98466-8F83-4989-81A7-EF71961665E4}" type="pres">
      <dgm:prSet presAssocID="{7F1600ED-06BC-4C42-B93E-7D9FAB48A676}" presName="sibTrans" presStyleCnt="0"/>
      <dgm:spPr/>
    </dgm:pt>
    <dgm:pt modelId="{A9C364D5-AB8D-49FA-9FC8-389B1367EE95}" type="pres">
      <dgm:prSet presAssocID="{CAD6FD8A-4BF0-4FD6-BE61-02A5B9A49A09}" presName="compNode" presStyleCnt="0"/>
      <dgm:spPr/>
    </dgm:pt>
    <dgm:pt modelId="{C0D86ECA-C069-4B20-9EA0-3E0F9F04B8EF}" type="pres">
      <dgm:prSet presAssocID="{CAD6FD8A-4BF0-4FD6-BE61-02A5B9A49A09}" presName="bgRect" presStyleLbl="bgShp" presStyleIdx="1" presStyleCnt="3"/>
      <dgm:spPr/>
    </dgm:pt>
    <dgm:pt modelId="{77F4D16D-F425-4FD0-A068-F355AAFD30AB}" type="pres">
      <dgm:prSet presAssocID="{CAD6FD8A-4BF0-4FD6-BE61-02A5B9A49A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54455305-A3CF-45BA-A3C4-B3A37D245E1B}" type="pres">
      <dgm:prSet presAssocID="{CAD6FD8A-4BF0-4FD6-BE61-02A5B9A49A09}" presName="spaceRect" presStyleCnt="0"/>
      <dgm:spPr/>
    </dgm:pt>
    <dgm:pt modelId="{CDFF1AD4-2296-4440-88F6-87160648103D}" type="pres">
      <dgm:prSet presAssocID="{CAD6FD8A-4BF0-4FD6-BE61-02A5B9A49A09}" presName="parTx" presStyleLbl="revTx" presStyleIdx="1" presStyleCnt="3">
        <dgm:presLayoutVars>
          <dgm:chMax val="0"/>
          <dgm:chPref val="0"/>
        </dgm:presLayoutVars>
      </dgm:prSet>
      <dgm:spPr/>
    </dgm:pt>
    <dgm:pt modelId="{6CA0B568-A874-4419-9F61-0DB447C2355D}" type="pres">
      <dgm:prSet presAssocID="{1F4CEF4C-6C3F-41A9-8F20-7A517B783604}" presName="sibTrans" presStyleCnt="0"/>
      <dgm:spPr/>
    </dgm:pt>
    <dgm:pt modelId="{92AD7180-25B1-4D14-93FF-914336CA1B74}" type="pres">
      <dgm:prSet presAssocID="{CE667E06-5615-49D4-984D-8549713E5356}" presName="compNode" presStyleCnt="0"/>
      <dgm:spPr/>
    </dgm:pt>
    <dgm:pt modelId="{DAED54C4-34BC-422B-9250-E2667CA02B47}" type="pres">
      <dgm:prSet presAssocID="{CE667E06-5615-49D4-984D-8549713E5356}" presName="bgRect" presStyleLbl="bgShp" presStyleIdx="2" presStyleCnt="3"/>
      <dgm:spPr/>
    </dgm:pt>
    <dgm:pt modelId="{CAF04070-4D5C-44F3-ABFF-50D0D0ADDEAD}" type="pres">
      <dgm:prSet presAssocID="{CE667E06-5615-49D4-984D-8549713E53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0B399212-2F18-4734-9073-86809A22784B}" type="pres">
      <dgm:prSet presAssocID="{CE667E06-5615-49D4-984D-8549713E5356}" presName="spaceRect" presStyleCnt="0"/>
      <dgm:spPr/>
    </dgm:pt>
    <dgm:pt modelId="{40B1E4E2-F637-4014-9399-12A4881A468B}" type="pres">
      <dgm:prSet presAssocID="{CE667E06-5615-49D4-984D-8549713E5356}" presName="parTx" presStyleLbl="revTx" presStyleIdx="2" presStyleCnt="3">
        <dgm:presLayoutVars>
          <dgm:chMax val="0"/>
          <dgm:chPref val="0"/>
        </dgm:presLayoutVars>
      </dgm:prSet>
      <dgm:spPr/>
    </dgm:pt>
  </dgm:ptLst>
  <dgm:cxnLst>
    <dgm:cxn modelId="{03DEAA24-3EFC-41C2-9829-187B2E8A0410}" type="presOf" srcId="{C00FF561-4B3F-4140-BB62-3F05914B0E77}" destId="{2B7E33BC-9C0D-455F-9B3F-F135ECBEE423}" srcOrd="0" destOrd="0" presId="urn:microsoft.com/office/officeart/2018/2/layout/IconVerticalSolidList"/>
    <dgm:cxn modelId="{4EAFD32D-30CC-4C00-BB6D-DD9A73390308}" srcId="{0B191B9F-3AA1-4D42-87B2-CB82750C7995}" destId="{CE667E06-5615-49D4-984D-8549713E5356}" srcOrd="2" destOrd="0" parTransId="{1185DC11-2CFC-4A2E-9B95-739B7F837C6F}" sibTransId="{6028D75D-8022-42E9-BED7-CD530FCC641F}"/>
    <dgm:cxn modelId="{553A6362-C3F0-449C-87B0-2EBD40E6AAB4}" type="presOf" srcId="{CE667E06-5615-49D4-984D-8549713E5356}" destId="{40B1E4E2-F637-4014-9399-12A4881A468B}" srcOrd="0" destOrd="0" presId="urn:microsoft.com/office/officeart/2018/2/layout/IconVerticalSolidList"/>
    <dgm:cxn modelId="{8585948F-F2F3-4792-BDBD-A2347144F728}" srcId="{0B191B9F-3AA1-4D42-87B2-CB82750C7995}" destId="{C00FF561-4B3F-4140-BB62-3F05914B0E77}" srcOrd="0" destOrd="0" parTransId="{266F72D6-7E55-48FF-8858-84A1160EEFA5}" sibTransId="{7F1600ED-06BC-4C42-B93E-7D9FAB48A676}"/>
    <dgm:cxn modelId="{C2F72492-7624-400D-B299-D069585262CC}" type="presOf" srcId="{0B191B9F-3AA1-4D42-87B2-CB82750C7995}" destId="{B4EC1BFE-E087-4105-B63A-EC6362969C59}" srcOrd="0" destOrd="0" presId="urn:microsoft.com/office/officeart/2018/2/layout/IconVerticalSolidList"/>
    <dgm:cxn modelId="{915E89A6-77A0-4DE1-85D9-0EA567C3CAC1}" type="presOf" srcId="{CAD6FD8A-4BF0-4FD6-BE61-02A5B9A49A09}" destId="{CDFF1AD4-2296-4440-88F6-87160648103D}" srcOrd="0" destOrd="0" presId="urn:microsoft.com/office/officeart/2018/2/layout/IconVerticalSolidList"/>
    <dgm:cxn modelId="{ACED8DEE-6F9E-4E4A-81ED-778B6B631D6B}" srcId="{0B191B9F-3AA1-4D42-87B2-CB82750C7995}" destId="{CAD6FD8A-4BF0-4FD6-BE61-02A5B9A49A09}" srcOrd="1" destOrd="0" parTransId="{CB078A31-798D-4EB9-96DF-1FCF66F8CF13}" sibTransId="{1F4CEF4C-6C3F-41A9-8F20-7A517B783604}"/>
    <dgm:cxn modelId="{AD8AE4F0-3A25-42E3-97DB-9DDF9BFE56C6}" type="presParOf" srcId="{B4EC1BFE-E087-4105-B63A-EC6362969C59}" destId="{1796EC1C-07C1-41E0-90CD-C8268649DFC0}" srcOrd="0" destOrd="0" presId="urn:microsoft.com/office/officeart/2018/2/layout/IconVerticalSolidList"/>
    <dgm:cxn modelId="{41AE3D83-58B5-4246-97EE-7D6E7E8A5A02}" type="presParOf" srcId="{1796EC1C-07C1-41E0-90CD-C8268649DFC0}" destId="{2BC45D70-09E5-4E31-BAC3-007AD0063808}" srcOrd="0" destOrd="0" presId="urn:microsoft.com/office/officeart/2018/2/layout/IconVerticalSolidList"/>
    <dgm:cxn modelId="{3B63E653-D76A-4033-A356-0C5367ED1751}" type="presParOf" srcId="{1796EC1C-07C1-41E0-90CD-C8268649DFC0}" destId="{70070D3A-9932-4C2A-B587-4E870ABA2A72}" srcOrd="1" destOrd="0" presId="urn:microsoft.com/office/officeart/2018/2/layout/IconVerticalSolidList"/>
    <dgm:cxn modelId="{1C59954C-FEDE-444C-BC5F-041D3B3F6AA0}" type="presParOf" srcId="{1796EC1C-07C1-41E0-90CD-C8268649DFC0}" destId="{16E561C6-ADDE-47E6-8B3C-F76F870ED236}" srcOrd="2" destOrd="0" presId="urn:microsoft.com/office/officeart/2018/2/layout/IconVerticalSolidList"/>
    <dgm:cxn modelId="{2D38336A-3BB2-4F4B-A4CC-6F18CB138267}" type="presParOf" srcId="{1796EC1C-07C1-41E0-90CD-C8268649DFC0}" destId="{2B7E33BC-9C0D-455F-9B3F-F135ECBEE423}" srcOrd="3" destOrd="0" presId="urn:microsoft.com/office/officeart/2018/2/layout/IconVerticalSolidList"/>
    <dgm:cxn modelId="{E6E1CCC0-50D6-49CB-B964-1E3F1FAE9814}" type="presParOf" srcId="{B4EC1BFE-E087-4105-B63A-EC6362969C59}" destId="{2DB98466-8F83-4989-81A7-EF71961665E4}" srcOrd="1" destOrd="0" presId="urn:microsoft.com/office/officeart/2018/2/layout/IconVerticalSolidList"/>
    <dgm:cxn modelId="{BEF0B510-8A37-4335-A8D3-DFB0CEE7125E}" type="presParOf" srcId="{B4EC1BFE-E087-4105-B63A-EC6362969C59}" destId="{A9C364D5-AB8D-49FA-9FC8-389B1367EE95}" srcOrd="2" destOrd="0" presId="urn:microsoft.com/office/officeart/2018/2/layout/IconVerticalSolidList"/>
    <dgm:cxn modelId="{112BD760-88D1-42AE-9DD3-02D786732000}" type="presParOf" srcId="{A9C364D5-AB8D-49FA-9FC8-389B1367EE95}" destId="{C0D86ECA-C069-4B20-9EA0-3E0F9F04B8EF}" srcOrd="0" destOrd="0" presId="urn:microsoft.com/office/officeart/2018/2/layout/IconVerticalSolidList"/>
    <dgm:cxn modelId="{0B1BD97C-C0C8-4E89-B48B-691FB1DBE9F1}" type="presParOf" srcId="{A9C364D5-AB8D-49FA-9FC8-389B1367EE95}" destId="{77F4D16D-F425-4FD0-A068-F355AAFD30AB}" srcOrd="1" destOrd="0" presId="urn:microsoft.com/office/officeart/2018/2/layout/IconVerticalSolidList"/>
    <dgm:cxn modelId="{B7D6E346-11BD-4BEA-BE42-E603C5ADFA2D}" type="presParOf" srcId="{A9C364D5-AB8D-49FA-9FC8-389B1367EE95}" destId="{54455305-A3CF-45BA-A3C4-B3A37D245E1B}" srcOrd="2" destOrd="0" presId="urn:microsoft.com/office/officeart/2018/2/layout/IconVerticalSolidList"/>
    <dgm:cxn modelId="{E744768D-CCDC-4ADA-A129-F586782571ED}" type="presParOf" srcId="{A9C364D5-AB8D-49FA-9FC8-389B1367EE95}" destId="{CDFF1AD4-2296-4440-88F6-87160648103D}" srcOrd="3" destOrd="0" presId="urn:microsoft.com/office/officeart/2018/2/layout/IconVerticalSolidList"/>
    <dgm:cxn modelId="{7D8F8565-F22A-4F49-8DE8-D89A37517706}" type="presParOf" srcId="{B4EC1BFE-E087-4105-B63A-EC6362969C59}" destId="{6CA0B568-A874-4419-9F61-0DB447C2355D}" srcOrd="3" destOrd="0" presId="urn:microsoft.com/office/officeart/2018/2/layout/IconVerticalSolidList"/>
    <dgm:cxn modelId="{4FE272B2-9429-426D-BFBC-C757F1160443}" type="presParOf" srcId="{B4EC1BFE-E087-4105-B63A-EC6362969C59}" destId="{92AD7180-25B1-4D14-93FF-914336CA1B74}" srcOrd="4" destOrd="0" presId="urn:microsoft.com/office/officeart/2018/2/layout/IconVerticalSolidList"/>
    <dgm:cxn modelId="{FEE09034-D8F4-4D8C-899F-136C42F149ED}" type="presParOf" srcId="{92AD7180-25B1-4D14-93FF-914336CA1B74}" destId="{DAED54C4-34BC-422B-9250-E2667CA02B47}" srcOrd="0" destOrd="0" presId="urn:microsoft.com/office/officeart/2018/2/layout/IconVerticalSolidList"/>
    <dgm:cxn modelId="{35831120-BD8F-4C00-B351-968A69FB6AEA}" type="presParOf" srcId="{92AD7180-25B1-4D14-93FF-914336CA1B74}" destId="{CAF04070-4D5C-44F3-ABFF-50D0D0ADDEAD}" srcOrd="1" destOrd="0" presId="urn:microsoft.com/office/officeart/2018/2/layout/IconVerticalSolidList"/>
    <dgm:cxn modelId="{4F8241FA-CAA8-4522-8C29-E5D1FFBA1780}" type="presParOf" srcId="{92AD7180-25B1-4D14-93FF-914336CA1B74}" destId="{0B399212-2F18-4734-9073-86809A22784B}" srcOrd="2" destOrd="0" presId="urn:microsoft.com/office/officeart/2018/2/layout/IconVerticalSolidList"/>
    <dgm:cxn modelId="{DFF0CD78-3744-4C8A-9AAE-3816838AF5D2}" type="presParOf" srcId="{92AD7180-25B1-4D14-93FF-914336CA1B74}" destId="{40B1E4E2-F637-4014-9399-12A4881A468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AE3082-6A48-4C56-9AEB-A42FF9196883}"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A0BA2B-62C0-41F8-841D-BE4CA6FECCBF}">
      <dgm:prSet/>
      <dgm:spPr/>
      <dgm:t>
        <a:bodyPr/>
        <a:lstStyle/>
        <a:p>
          <a:pPr>
            <a:lnSpc>
              <a:spcPct val="100000"/>
            </a:lnSpc>
          </a:pPr>
          <a:r>
            <a:rPr lang="en-US" b="1" dirty="0"/>
            <a:t>Customer Dissatisfaction</a:t>
          </a:r>
          <a:endParaRPr lang="en-US" dirty="0"/>
        </a:p>
      </dgm:t>
    </dgm:pt>
    <dgm:pt modelId="{BB141D96-903F-4A32-9B47-D1D5DCAE5540}" type="parTrans" cxnId="{29EEE504-2929-44FD-ADF1-C8A897BFA752}">
      <dgm:prSet/>
      <dgm:spPr/>
      <dgm:t>
        <a:bodyPr/>
        <a:lstStyle/>
        <a:p>
          <a:endParaRPr lang="en-US"/>
        </a:p>
      </dgm:t>
    </dgm:pt>
    <dgm:pt modelId="{08083EEB-11DA-4889-A90E-6EBDF29FC795}" type="sibTrans" cxnId="{29EEE504-2929-44FD-ADF1-C8A897BFA752}">
      <dgm:prSet/>
      <dgm:spPr/>
      <dgm:t>
        <a:bodyPr/>
        <a:lstStyle/>
        <a:p>
          <a:pPr>
            <a:lnSpc>
              <a:spcPct val="100000"/>
            </a:lnSpc>
          </a:pPr>
          <a:endParaRPr lang="en-US"/>
        </a:p>
      </dgm:t>
    </dgm:pt>
    <dgm:pt modelId="{C01C4AC9-995D-476A-9E05-7AD87D4977DB}">
      <dgm:prSet/>
      <dgm:spPr/>
      <dgm:t>
        <a:bodyPr/>
        <a:lstStyle/>
        <a:p>
          <a:pPr>
            <a:lnSpc>
              <a:spcPct val="100000"/>
            </a:lnSpc>
          </a:pPr>
          <a:r>
            <a:rPr lang="en-IN" b="1" dirty="0"/>
            <a:t>Missed Revenue Opportunities</a:t>
          </a:r>
          <a:endParaRPr lang="en-US" dirty="0"/>
        </a:p>
      </dgm:t>
    </dgm:pt>
    <dgm:pt modelId="{4911F0EE-8506-43EC-B722-8BC51F7728DD}" type="parTrans" cxnId="{E3F3A16F-6A39-45A7-B15C-8A30909DAB7F}">
      <dgm:prSet/>
      <dgm:spPr/>
      <dgm:t>
        <a:bodyPr/>
        <a:lstStyle/>
        <a:p>
          <a:endParaRPr lang="en-US"/>
        </a:p>
      </dgm:t>
    </dgm:pt>
    <dgm:pt modelId="{C213DB22-AA77-44E2-9B65-C835A9A22CA8}" type="sibTrans" cxnId="{E3F3A16F-6A39-45A7-B15C-8A30909DAB7F}">
      <dgm:prSet/>
      <dgm:spPr/>
      <dgm:t>
        <a:bodyPr/>
        <a:lstStyle/>
        <a:p>
          <a:pPr>
            <a:lnSpc>
              <a:spcPct val="100000"/>
            </a:lnSpc>
          </a:pPr>
          <a:endParaRPr lang="en-US"/>
        </a:p>
      </dgm:t>
    </dgm:pt>
    <dgm:pt modelId="{9266CE28-8E36-4304-AC49-136918CEFCFF}">
      <dgm:prSet/>
      <dgm:spPr/>
      <dgm:t>
        <a:bodyPr/>
        <a:lstStyle/>
        <a:p>
          <a:pPr>
            <a:lnSpc>
              <a:spcPct val="100000"/>
            </a:lnSpc>
          </a:pPr>
          <a:r>
            <a:rPr lang="en-US" b="1" dirty="0"/>
            <a:t>Wasted Operational Efforts</a:t>
          </a:r>
          <a:endParaRPr lang="en-US" dirty="0"/>
        </a:p>
      </dgm:t>
    </dgm:pt>
    <dgm:pt modelId="{B3E2EDBF-A998-45F9-BCEB-6CE871518222}" type="parTrans" cxnId="{FA7922C3-D734-43B7-8E19-B4EDE50B9EBA}">
      <dgm:prSet/>
      <dgm:spPr/>
      <dgm:t>
        <a:bodyPr/>
        <a:lstStyle/>
        <a:p>
          <a:endParaRPr lang="en-US"/>
        </a:p>
      </dgm:t>
    </dgm:pt>
    <dgm:pt modelId="{D888D165-F292-446B-B9A3-85554526FD51}" type="sibTrans" cxnId="{FA7922C3-D734-43B7-8E19-B4EDE50B9EBA}">
      <dgm:prSet/>
      <dgm:spPr/>
      <dgm:t>
        <a:bodyPr/>
        <a:lstStyle/>
        <a:p>
          <a:pPr>
            <a:lnSpc>
              <a:spcPct val="100000"/>
            </a:lnSpc>
          </a:pPr>
          <a:endParaRPr lang="en-US"/>
        </a:p>
      </dgm:t>
    </dgm:pt>
    <dgm:pt modelId="{E38BE38C-3EFF-49D1-B8DB-87358B07B647}">
      <dgm:prSet/>
      <dgm:spPr/>
      <dgm:t>
        <a:bodyPr/>
        <a:lstStyle/>
        <a:p>
          <a:pPr>
            <a:lnSpc>
              <a:spcPct val="100000"/>
            </a:lnSpc>
          </a:pPr>
          <a:r>
            <a:rPr lang="en-US" b="1" dirty="0"/>
            <a:t>Negative Store Image</a:t>
          </a:r>
          <a:endParaRPr lang="en-IN" b="1" dirty="0"/>
        </a:p>
      </dgm:t>
    </dgm:pt>
    <dgm:pt modelId="{D01AC41F-DD8D-4A2A-B22E-2F07FF15FF76}" type="parTrans" cxnId="{9F75CA2C-FA04-4F2A-9E08-3A9C08B189A0}">
      <dgm:prSet/>
      <dgm:spPr/>
      <dgm:t>
        <a:bodyPr/>
        <a:lstStyle/>
        <a:p>
          <a:endParaRPr lang="en-IN"/>
        </a:p>
      </dgm:t>
    </dgm:pt>
    <dgm:pt modelId="{E3940528-375F-4610-8CDF-D7831CF07136}" type="sibTrans" cxnId="{9F75CA2C-FA04-4F2A-9E08-3A9C08B189A0}">
      <dgm:prSet/>
      <dgm:spPr/>
      <dgm:t>
        <a:bodyPr/>
        <a:lstStyle/>
        <a:p>
          <a:endParaRPr lang="en-IN"/>
        </a:p>
      </dgm:t>
    </dgm:pt>
    <dgm:pt modelId="{21F5A650-B551-465E-98BA-AB5840EFE9D3}" type="pres">
      <dgm:prSet presAssocID="{68AE3082-6A48-4C56-9AEB-A42FF9196883}" presName="root" presStyleCnt="0">
        <dgm:presLayoutVars>
          <dgm:dir/>
          <dgm:resizeHandles val="exact"/>
        </dgm:presLayoutVars>
      </dgm:prSet>
      <dgm:spPr/>
    </dgm:pt>
    <dgm:pt modelId="{5081FA06-5B5B-4915-B673-06C646374A27}" type="pres">
      <dgm:prSet presAssocID="{68AE3082-6A48-4C56-9AEB-A42FF9196883}" presName="container" presStyleCnt="0">
        <dgm:presLayoutVars>
          <dgm:dir/>
          <dgm:resizeHandles val="exact"/>
        </dgm:presLayoutVars>
      </dgm:prSet>
      <dgm:spPr/>
    </dgm:pt>
    <dgm:pt modelId="{F40E26B7-5E3E-4CE1-B089-2F21857655EE}" type="pres">
      <dgm:prSet presAssocID="{19A0BA2B-62C0-41F8-841D-BE4CA6FECCBF}" presName="compNode" presStyleCnt="0"/>
      <dgm:spPr/>
    </dgm:pt>
    <dgm:pt modelId="{6091B4A2-7AF1-4BF2-90ED-84344E60793C}" type="pres">
      <dgm:prSet presAssocID="{19A0BA2B-62C0-41F8-841D-BE4CA6FECCBF}" presName="iconBgRect" presStyleLbl="bgShp" presStyleIdx="0" presStyleCnt="4"/>
      <dgm:spPr/>
    </dgm:pt>
    <dgm:pt modelId="{06E03EB3-9DD1-47DF-BF49-9A9460930054}" type="pres">
      <dgm:prSet presAssocID="{19A0BA2B-62C0-41F8-841D-BE4CA6FECC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ad face with no fill"/>
        </a:ext>
      </dgm:extLst>
    </dgm:pt>
    <dgm:pt modelId="{15FE789B-3398-4437-9D17-7A8515515E17}" type="pres">
      <dgm:prSet presAssocID="{19A0BA2B-62C0-41F8-841D-BE4CA6FECCBF}" presName="spaceRect" presStyleCnt="0"/>
      <dgm:spPr/>
    </dgm:pt>
    <dgm:pt modelId="{CBEB8B3B-A899-405A-8FEC-57AA2DEE0B22}" type="pres">
      <dgm:prSet presAssocID="{19A0BA2B-62C0-41F8-841D-BE4CA6FECCBF}" presName="textRect" presStyleLbl="revTx" presStyleIdx="0" presStyleCnt="4">
        <dgm:presLayoutVars>
          <dgm:chMax val="1"/>
          <dgm:chPref val="1"/>
        </dgm:presLayoutVars>
      </dgm:prSet>
      <dgm:spPr/>
    </dgm:pt>
    <dgm:pt modelId="{1F069524-406A-460F-B5FB-DCDB6255CF7E}" type="pres">
      <dgm:prSet presAssocID="{08083EEB-11DA-4889-A90E-6EBDF29FC795}" presName="sibTrans" presStyleLbl="sibTrans2D1" presStyleIdx="0" presStyleCnt="0"/>
      <dgm:spPr/>
    </dgm:pt>
    <dgm:pt modelId="{55D466FE-C448-47CA-9B0B-5ED008D3BA10}" type="pres">
      <dgm:prSet presAssocID="{C01C4AC9-995D-476A-9E05-7AD87D4977DB}" presName="compNode" presStyleCnt="0"/>
      <dgm:spPr/>
    </dgm:pt>
    <dgm:pt modelId="{25B368F5-FF43-4713-885A-5CD108FD8DA6}" type="pres">
      <dgm:prSet presAssocID="{C01C4AC9-995D-476A-9E05-7AD87D4977DB}" presName="iconBgRect" presStyleLbl="bgShp" presStyleIdx="1" presStyleCnt="4"/>
      <dgm:spPr/>
    </dgm:pt>
    <dgm:pt modelId="{72F2AE98-0967-449A-934C-8239FC7DB34C}" type="pres">
      <dgm:prSet presAssocID="{C01C4AC9-995D-476A-9E05-7AD87D4977D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34965333-2E65-4C25-AC7A-AD5AADD986CF}" type="pres">
      <dgm:prSet presAssocID="{C01C4AC9-995D-476A-9E05-7AD87D4977DB}" presName="spaceRect" presStyleCnt="0"/>
      <dgm:spPr/>
    </dgm:pt>
    <dgm:pt modelId="{A0A5EBF3-D51B-4493-B50D-78B0EE54AC3B}" type="pres">
      <dgm:prSet presAssocID="{C01C4AC9-995D-476A-9E05-7AD87D4977DB}" presName="textRect" presStyleLbl="revTx" presStyleIdx="1" presStyleCnt="4">
        <dgm:presLayoutVars>
          <dgm:chMax val="1"/>
          <dgm:chPref val="1"/>
        </dgm:presLayoutVars>
      </dgm:prSet>
      <dgm:spPr/>
    </dgm:pt>
    <dgm:pt modelId="{4B0E0D8C-97E5-4F8C-B397-0D982B120210}" type="pres">
      <dgm:prSet presAssocID="{C213DB22-AA77-44E2-9B65-C835A9A22CA8}" presName="sibTrans" presStyleLbl="sibTrans2D1" presStyleIdx="0" presStyleCnt="0"/>
      <dgm:spPr/>
    </dgm:pt>
    <dgm:pt modelId="{957A7F0B-05B9-43E1-BFBA-3AF78BE83245}" type="pres">
      <dgm:prSet presAssocID="{9266CE28-8E36-4304-AC49-136918CEFCFF}" presName="compNode" presStyleCnt="0"/>
      <dgm:spPr/>
    </dgm:pt>
    <dgm:pt modelId="{61DCDC5C-2281-41D0-A3D9-3BA462B9C018}" type="pres">
      <dgm:prSet presAssocID="{9266CE28-8E36-4304-AC49-136918CEFCFF}" presName="iconBgRect" presStyleLbl="bgShp" presStyleIdx="2" presStyleCnt="4"/>
      <dgm:spPr/>
    </dgm:pt>
    <dgm:pt modelId="{3A61B284-A443-460B-AFD9-E259EAE092C9}" type="pres">
      <dgm:prSet presAssocID="{9266CE28-8E36-4304-AC49-136918CEFCF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mize"/>
        </a:ext>
      </dgm:extLst>
    </dgm:pt>
    <dgm:pt modelId="{3DDCD498-44FB-49D0-8047-6C6B4D3A5DBD}" type="pres">
      <dgm:prSet presAssocID="{9266CE28-8E36-4304-AC49-136918CEFCFF}" presName="spaceRect" presStyleCnt="0"/>
      <dgm:spPr/>
    </dgm:pt>
    <dgm:pt modelId="{5C11C09C-FED4-4264-ABF1-10636C04F922}" type="pres">
      <dgm:prSet presAssocID="{9266CE28-8E36-4304-AC49-136918CEFCFF}" presName="textRect" presStyleLbl="revTx" presStyleIdx="2" presStyleCnt="4">
        <dgm:presLayoutVars>
          <dgm:chMax val="1"/>
          <dgm:chPref val="1"/>
        </dgm:presLayoutVars>
      </dgm:prSet>
      <dgm:spPr/>
    </dgm:pt>
    <dgm:pt modelId="{A59821CB-3218-4782-892A-10D44A817813}" type="pres">
      <dgm:prSet presAssocID="{D888D165-F292-446B-B9A3-85554526FD51}" presName="sibTrans" presStyleLbl="sibTrans2D1" presStyleIdx="0" presStyleCnt="0"/>
      <dgm:spPr/>
    </dgm:pt>
    <dgm:pt modelId="{30EF8A7B-5472-44A0-99CD-9D026DA24442}" type="pres">
      <dgm:prSet presAssocID="{E38BE38C-3EFF-49D1-B8DB-87358B07B647}" presName="compNode" presStyleCnt="0"/>
      <dgm:spPr/>
    </dgm:pt>
    <dgm:pt modelId="{6C9E905D-A169-47D4-89EE-500BB0A77729}" type="pres">
      <dgm:prSet presAssocID="{E38BE38C-3EFF-49D1-B8DB-87358B07B647}" presName="iconBgRect" presStyleLbl="bgShp" presStyleIdx="3" presStyleCnt="4"/>
      <dgm:spPr/>
    </dgm:pt>
    <dgm:pt modelId="{50F15EBA-8AA8-4BF1-8027-DFEE054AEC55}" type="pres">
      <dgm:prSet presAssocID="{E38BE38C-3EFF-49D1-B8DB-87358B07B64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lose"/>
        </a:ext>
      </dgm:extLst>
    </dgm:pt>
    <dgm:pt modelId="{11D75BB7-EE2D-43F9-A6A0-F66203AA0594}" type="pres">
      <dgm:prSet presAssocID="{E38BE38C-3EFF-49D1-B8DB-87358B07B647}" presName="spaceRect" presStyleCnt="0"/>
      <dgm:spPr/>
    </dgm:pt>
    <dgm:pt modelId="{EBCA6321-EEF1-4D96-8A17-16B670340CF7}" type="pres">
      <dgm:prSet presAssocID="{E38BE38C-3EFF-49D1-B8DB-87358B07B647}" presName="textRect" presStyleLbl="revTx" presStyleIdx="3" presStyleCnt="4">
        <dgm:presLayoutVars>
          <dgm:chMax val="1"/>
          <dgm:chPref val="1"/>
        </dgm:presLayoutVars>
      </dgm:prSet>
      <dgm:spPr/>
    </dgm:pt>
  </dgm:ptLst>
  <dgm:cxnLst>
    <dgm:cxn modelId="{29EEE504-2929-44FD-ADF1-C8A897BFA752}" srcId="{68AE3082-6A48-4C56-9AEB-A42FF9196883}" destId="{19A0BA2B-62C0-41F8-841D-BE4CA6FECCBF}" srcOrd="0" destOrd="0" parTransId="{BB141D96-903F-4A32-9B47-D1D5DCAE5540}" sibTransId="{08083EEB-11DA-4889-A90E-6EBDF29FC795}"/>
    <dgm:cxn modelId="{AF18F50A-B3D2-4258-83C2-596BC82671A5}" type="presOf" srcId="{08083EEB-11DA-4889-A90E-6EBDF29FC795}" destId="{1F069524-406A-460F-B5FB-DCDB6255CF7E}" srcOrd="0" destOrd="0" presId="urn:microsoft.com/office/officeart/2018/2/layout/IconCircleList"/>
    <dgm:cxn modelId="{9F75CA2C-FA04-4F2A-9E08-3A9C08B189A0}" srcId="{68AE3082-6A48-4C56-9AEB-A42FF9196883}" destId="{E38BE38C-3EFF-49D1-B8DB-87358B07B647}" srcOrd="3" destOrd="0" parTransId="{D01AC41F-DD8D-4A2A-B22E-2F07FF15FF76}" sibTransId="{E3940528-375F-4610-8CDF-D7831CF07136}"/>
    <dgm:cxn modelId="{7092565F-5CF3-49BB-81D6-6A45555DAED2}" type="presOf" srcId="{E38BE38C-3EFF-49D1-B8DB-87358B07B647}" destId="{EBCA6321-EEF1-4D96-8A17-16B670340CF7}" srcOrd="0" destOrd="0" presId="urn:microsoft.com/office/officeart/2018/2/layout/IconCircleList"/>
    <dgm:cxn modelId="{E3F3A16F-6A39-45A7-B15C-8A30909DAB7F}" srcId="{68AE3082-6A48-4C56-9AEB-A42FF9196883}" destId="{C01C4AC9-995D-476A-9E05-7AD87D4977DB}" srcOrd="1" destOrd="0" parTransId="{4911F0EE-8506-43EC-B722-8BC51F7728DD}" sibTransId="{C213DB22-AA77-44E2-9B65-C835A9A22CA8}"/>
    <dgm:cxn modelId="{BD9FC371-1EED-43B9-9A46-B4E341DF2D24}" type="presOf" srcId="{C213DB22-AA77-44E2-9B65-C835A9A22CA8}" destId="{4B0E0D8C-97E5-4F8C-B397-0D982B120210}" srcOrd="0" destOrd="0" presId="urn:microsoft.com/office/officeart/2018/2/layout/IconCircleList"/>
    <dgm:cxn modelId="{9EE1BB88-3854-48B9-9D93-E5492E2AF949}" type="presOf" srcId="{19A0BA2B-62C0-41F8-841D-BE4CA6FECCBF}" destId="{CBEB8B3B-A899-405A-8FEC-57AA2DEE0B22}" srcOrd="0" destOrd="0" presId="urn:microsoft.com/office/officeart/2018/2/layout/IconCircleList"/>
    <dgm:cxn modelId="{367DB09B-C51A-4E00-8203-81B0BB9449D0}" type="presOf" srcId="{9266CE28-8E36-4304-AC49-136918CEFCFF}" destId="{5C11C09C-FED4-4264-ABF1-10636C04F922}" srcOrd="0" destOrd="0" presId="urn:microsoft.com/office/officeart/2018/2/layout/IconCircleList"/>
    <dgm:cxn modelId="{988356A6-EF38-4D58-A0FF-386660069AAF}" type="presOf" srcId="{68AE3082-6A48-4C56-9AEB-A42FF9196883}" destId="{21F5A650-B551-465E-98BA-AB5840EFE9D3}" srcOrd="0" destOrd="0" presId="urn:microsoft.com/office/officeart/2018/2/layout/IconCircleList"/>
    <dgm:cxn modelId="{FA7922C3-D734-43B7-8E19-B4EDE50B9EBA}" srcId="{68AE3082-6A48-4C56-9AEB-A42FF9196883}" destId="{9266CE28-8E36-4304-AC49-136918CEFCFF}" srcOrd="2" destOrd="0" parTransId="{B3E2EDBF-A998-45F9-BCEB-6CE871518222}" sibTransId="{D888D165-F292-446B-B9A3-85554526FD51}"/>
    <dgm:cxn modelId="{5C1CD0E1-0BFC-49FC-9DC2-A3587E129632}" type="presOf" srcId="{D888D165-F292-446B-B9A3-85554526FD51}" destId="{A59821CB-3218-4782-892A-10D44A817813}" srcOrd="0" destOrd="0" presId="urn:microsoft.com/office/officeart/2018/2/layout/IconCircleList"/>
    <dgm:cxn modelId="{439C0FF9-BC8A-421D-A4E9-4C1A03D6BBB2}" type="presOf" srcId="{C01C4AC9-995D-476A-9E05-7AD87D4977DB}" destId="{A0A5EBF3-D51B-4493-B50D-78B0EE54AC3B}" srcOrd="0" destOrd="0" presId="urn:microsoft.com/office/officeart/2018/2/layout/IconCircleList"/>
    <dgm:cxn modelId="{E033D92E-05BC-4F79-8BA6-DC746C2D9A3D}" type="presParOf" srcId="{21F5A650-B551-465E-98BA-AB5840EFE9D3}" destId="{5081FA06-5B5B-4915-B673-06C646374A27}" srcOrd="0" destOrd="0" presId="urn:microsoft.com/office/officeart/2018/2/layout/IconCircleList"/>
    <dgm:cxn modelId="{9516F317-2437-4E79-B49E-30F60C10061C}" type="presParOf" srcId="{5081FA06-5B5B-4915-B673-06C646374A27}" destId="{F40E26B7-5E3E-4CE1-B089-2F21857655EE}" srcOrd="0" destOrd="0" presId="urn:microsoft.com/office/officeart/2018/2/layout/IconCircleList"/>
    <dgm:cxn modelId="{7C1579A3-DBFE-4DC7-ADC3-122FC388025E}" type="presParOf" srcId="{F40E26B7-5E3E-4CE1-B089-2F21857655EE}" destId="{6091B4A2-7AF1-4BF2-90ED-84344E60793C}" srcOrd="0" destOrd="0" presId="urn:microsoft.com/office/officeart/2018/2/layout/IconCircleList"/>
    <dgm:cxn modelId="{41F0F335-DB8E-4084-99A0-A86480EED1BA}" type="presParOf" srcId="{F40E26B7-5E3E-4CE1-B089-2F21857655EE}" destId="{06E03EB3-9DD1-47DF-BF49-9A9460930054}" srcOrd="1" destOrd="0" presId="urn:microsoft.com/office/officeart/2018/2/layout/IconCircleList"/>
    <dgm:cxn modelId="{8F47C1C0-14A5-4282-8097-5F27605C7A9F}" type="presParOf" srcId="{F40E26B7-5E3E-4CE1-B089-2F21857655EE}" destId="{15FE789B-3398-4437-9D17-7A8515515E17}" srcOrd="2" destOrd="0" presId="urn:microsoft.com/office/officeart/2018/2/layout/IconCircleList"/>
    <dgm:cxn modelId="{3AE2E524-8046-45A8-AF8F-2D5139261DAB}" type="presParOf" srcId="{F40E26B7-5E3E-4CE1-B089-2F21857655EE}" destId="{CBEB8B3B-A899-405A-8FEC-57AA2DEE0B22}" srcOrd="3" destOrd="0" presId="urn:microsoft.com/office/officeart/2018/2/layout/IconCircleList"/>
    <dgm:cxn modelId="{BA4F28C6-0C09-43B6-AB14-E2B5802BC61B}" type="presParOf" srcId="{5081FA06-5B5B-4915-B673-06C646374A27}" destId="{1F069524-406A-460F-B5FB-DCDB6255CF7E}" srcOrd="1" destOrd="0" presId="urn:microsoft.com/office/officeart/2018/2/layout/IconCircleList"/>
    <dgm:cxn modelId="{80B470B6-1E99-4E24-B528-032FD41071A7}" type="presParOf" srcId="{5081FA06-5B5B-4915-B673-06C646374A27}" destId="{55D466FE-C448-47CA-9B0B-5ED008D3BA10}" srcOrd="2" destOrd="0" presId="urn:microsoft.com/office/officeart/2018/2/layout/IconCircleList"/>
    <dgm:cxn modelId="{96F12845-CB91-4D09-9B0F-2F2B29BE677F}" type="presParOf" srcId="{55D466FE-C448-47CA-9B0B-5ED008D3BA10}" destId="{25B368F5-FF43-4713-885A-5CD108FD8DA6}" srcOrd="0" destOrd="0" presId="urn:microsoft.com/office/officeart/2018/2/layout/IconCircleList"/>
    <dgm:cxn modelId="{A7FC3FB1-358A-40BA-8EEF-FD3F1E8B8DDD}" type="presParOf" srcId="{55D466FE-C448-47CA-9B0B-5ED008D3BA10}" destId="{72F2AE98-0967-449A-934C-8239FC7DB34C}" srcOrd="1" destOrd="0" presId="urn:microsoft.com/office/officeart/2018/2/layout/IconCircleList"/>
    <dgm:cxn modelId="{D8286140-98C2-4785-91DA-7CC53CA4C08B}" type="presParOf" srcId="{55D466FE-C448-47CA-9B0B-5ED008D3BA10}" destId="{34965333-2E65-4C25-AC7A-AD5AADD986CF}" srcOrd="2" destOrd="0" presId="urn:microsoft.com/office/officeart/2018/2/layout/IconCircleList"/>
    <dgm:cxn modelId="{3BE8F43D-E85E-40BA-81EC-9192B1AF9A4C}" type="presParOf" srcId="{55D466FE-C448-47CA-9B0B-5ED008D3BA10}" destId="{A0A5EBF3-D51B-4493-B50D-78B0EE54AC3B}" srcOrd="3" destOrd="0" presId="urn:microsoft.com/office/officeart/2018/2/layout/IconCircleList"/>
    <dgm:cxn modelId="{CB782136-7B91-499F-BAAE-7BF9C752FB24}" type="presParOf" srcId="{5081FA06-5B5B-4915-B673-06C646374A27}" destId="{4B0E0D8C-97E5-4F8C-B397-0D982B120210}" srcOrd="3" destOrd="0" presId="urn:microsoft.com/office/officeart/2018/2/layout/IconCircleList"/>
    <dgm:cxn modelId="{AB79B42E-A2A2-4E1B-881D-3B7AFB001755}" type="presParOf" srcId="{5081FA06-5B5B-4915-B673-06C646374A27}" destId="{957A7F0B-05B9-43E1-BFBA-3AF78BE83245}" srcOrd="4" destOrd="0" presId="urn:microsoft.com/office/officeart/2018/2/layout/IconCircleList"/>
    <dgm:cxn modelId="{ECCC5C90-BA27-4A4C-A320-CEDE2C27CDA5}" type="presParOf" srcId="{957A7F0B-05B9-43E1-BFBA-3AF78BE83245}" destId="{61DCDC5C-2281-41D0-A3D9-3BA462B9C018}" srcOrd="0" destOrd="0" presId="urn:microsoft.com/office/officeart/2018/2/layout/IconCircleList"/>
    <dgm:cxn modelId="{B5CE0E18-0E37-4715-8D17-D8A0F1F50C28}" type="presParOf" srcId="{957A7F0B-05B9-43E1-BFBA-3AF78BE83245}" destId="{3A61B284-A443-460B-AFD9-E259EAE092C9}" srcOrd="1" destOrd="0" presId="urn:microsoft.com/office/officeart/2018/2/layout/IconCircleList"/>
    <dgm:cxn modelId="{A95D7F5F-9843-416B-AD7D-25CEA4ED704D}" type="presParOf" srcId="{957A7F0B-05B9-43E1-BFBA-3AF78BE83245}" destId="{3DDCD498-44FB-49D0-8047-6C6B4D3A5DBD}" srcOrd="2" destOrd="0" presId="urn:microsoft.com/office/officeart/2018/2/layout/IconCircleList"/>
    <dgm:cxn modelId="{8D8F1EDA-0F58-4B9B-9B62-4039ECEB7F67}" type="presParOf" srcId="{957A7F0B-05B9-43E1-BFBA-3AF78BE83245}" destId="{5C11C09C-FED4-4264-ABF1-10636C04F922}" srcOrd="3" destOrd="0" presId="urn:microsoft.com/office/officeart/2018/2/layout/IconCircleList"/>
    <dgm:cxn modelId="{A9A3C1C5-9635-4F73-8381-C69840E3A101}" type="presParOf" srcId="{5081FA06-5B5B-4915-B673-06C646374A27}" destId="{A59821CB-3218-4782-892A-10D44A817813}" srcOrd="5" destOrd="0" presId="urn:microsoft.com/office/officeart/2018/2/layout/IconCircleList"/>
    <dgm:cxn modelId="{811C882C-90F2-4B05-982C-266E5722FB16}" type="presParOf" srcId="{5081FA06-5B5B-4915-B673-06C646374A27}" destId="{30EF8A7B-5472-44A0-99CD-9D026DA24442}" srcOrd="6" destOrd="0" presId="urn:microsoft.com/office/officeart/2018/2/layout/IconCircleList"/>
    <dgm:cxn modelId="{3FC2402C-F35F-4CE6-AB4B-84AC223FFDF8}" type="presParOf" srcId="{30EF8A7B-5472-44A0-99CD-9D026DA24442}" destId="{6C9E905D-A169-47D4-89EE-500BB0A77729}" srcOrd="0" destOrd="0" presId="urn:microsoft.com/office/officeart/2018/2/layout/IconCircleList"/>
    <dgm:cxn modelId="{52AF1378-33D9-4883-8028-9CEA3E57766D}" type="presParOf" srcId="{30EF8A7B-5472-44A0-99CD-9D026DA24442}" destId="{50F15EBA-8AA8-4BF1-8027-DFEE054AEC55}" srcOrd="1" destOrd="0" presId="urn:microsoft.com/office/officeart/2018/2/layout/IconCircleList"/>
    <dgm:cxn modelId="{C184C519-730B-420A-84BF-5A417E293002}" type="presParOf" srcId="{30EF8A7B-5472-44A0-99CD-9D026DA24442}" destId="{11D75BB7-EE2D-43F9-A6A0-F66203AA0594}" srcOrd="2" destOrd="0" presId="urn:microsoft.com/office/officeart/2018/2/layout/IconCircleList"/>
    <dgm:cxn modelId="{F51C04D0-1803-483E-8275-F7D0371CC4EC}" type="presParOf" srcId="{30EF8A7B-5472-44A0-99CD-9D026DA24442}" destId="{EBCA6321-EEF1-4D96-8A17-16B670340CF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985BEF-430C-40CF-B129-58069F070A90}" type="doc">
      <dgm:prSet loTypeId="urn:microsoft.com/office/officeart/2016/7/layout/RepeatingBendingProcessNew" loCatId="process" qsTypeId="urn:microsoft.com/office/officeart/2005/8/quickstyle/simple1" qsCatId="simple" csTypeId="urn:microsoft.com/office/officeart/2005/8/colors/accent5_2" csCatId="accent5" phldr="1"/>
      <dgm:spPr/>
      <dgm:t>
        <a:bodyPr/>
        <a:lstStyle/>
        <a:p>
          <a:endParaRPr lang="en-US"/>
        </a:p>
      </dgm:t>
    </dgm:pt>
    <dgm:pt modelId="{7ECD69F3-5D3A-4B09-B38E-97FDD224DC00}">
      <dgm:prSet/>
      <dgm:spPr/>
      <dgm:t>
        <a:bodyPr/>
        <a:lstStyle/>
        <a:p>
          <a:r>
            <a:rPr lang="en-IN" b="1" dirty="0"/>
            <a:t>Data Requirement</a:t>
          </a:r>
          <a:endParaRPr lang="en-US" dirty="0"/>
        </a:p>
      </dgm:t>
    </dgm:pt>
    <dgm:pt modelId="{47D5B3F0-9CDC-44C6-A968-814F3A3E5A88}" type="parTrans" cxnId="{987C2599-4A03-4061-946E-5319995E697F}">
      <dgm:prSet/>
      <dgm:spPr/>
      <dgm:t>
        <a:bodyPr/>
        <a:lstStyle/>
        <a:p>
          <a:endParaRPr lang="en-US"/>
        </a:p>
      </dgm:t>
    </dgm:pt>
    <dgm:pt modelId="{2D3AC7AF-E2FA-49D6-9A4D-858AC858DC2B}" type="sibTrans" cxnId="{987C2599-4A03-4061-946E-5319995E697F}">
      <dgm:prSet/>
      <dgm:spPr>
        <a:ln w="19050">
          <a:solidFill>
            <a:srgbClr val="1579BD"/>
          </a:solidFill>
        </a:ln>
      </dgm:spPr>
      <dgm:t>
        <a:bodyPr/>
        <a:lstStyle/>
        <a:p>
          <a:endParaRPr lang="en-US"/>
        </a:p>
      </dgm:t>
    </dgm:pt>
    <dgm:pt modelId="{836F7217-7535-4021-86ED-AAF1A071F39F}">
      <dgm:prSet/>
      <dgm:spPr/>
      <dgm:t>
        <a:bodyPr/>
        <a:lstStyle/>
        <a:p>
          <a:r>
            <a:rPr lang="en-IN" b="1" dirty="0"/>
            <a:t>Data Collection</a:t>
          </a:r>
          <a:endParaRPr lang="en-US" dirty="0"/>
        </a:p>
      </dgm:t>
    </dgm:pt>
    <dgm:pt modelId="{7E9AD627-6B3B-479F-B72E-ADF301465AAB}" type="parTrans" cxnId="{B45B0AC6-6F02-49BC-BEB5-5A57B1E91803}">
      <dgm:prSet/>
      <dgm:spPr/>
      <dgm:t>
        <a:bodyPr/>
        <a:lstStyle/>
        <a:p>
          <a:endParaRPr lang="en-US"/>
        </a:p>
      </dgm:t>
    </dgm:pt>
    <dgm:pt modelId="{92A35A49-585C-4EB6-887A-E4387A6C8A07}" type="sibTrans" cxnId="{B45B0AC6-6F02-49BC-BEB5-5A57B1E91803}">
      <dgm:prSet/>
      <dgm:spPr>
        <a:ln w="19050">
          <a:solidFill>
            <a:srgbClr val="1579BD"/>
          </a:solidFill>
        </a:ln>
      </dgm:spPr>
      <dgm:t>
        <a:bodyPr/>
        <a:lstStyle/>
        <a:p>
          <a:endParaRPr lang="en-US"/>
        </a:p>
      </dgm:t>
    </dgm:pt>
    <dgm:pt modelId="{5FB5BDEA-3718-44BE-83B7-B84BBE35470F}">
      <dgm:prSet/>
      <dgm:spPr/>
      <dgm:t>
        <a:bodyPr/>
        <a:lstStyle/>
        <a:p>
          <a:r>
            <a:rPr lang="en-IN" b="1" dirty="0"/>
            <a:t>Annotation</a:t>
          </a:r>
          <a:endParaRPr lang="en-US" dirty="0"/>
        </a:p>
      </dgm:t>
    </dgm:pt>
    <dgm:pt modelId="{F2413610-AA73-4211-B44D-394BA3D9E8D1}" type="parTrans" cxnId="{735E0FDB-4577-4BE3-9051-39377F27029A}">
      <dgm:prSet/>
      <dgm:spPr/>
      <dgm:t>
        <a:bodyPr/>
        <a:lstStyle/>
        <a:p>
          <a:endParaRPr lang="en-US"/>
        </a:p>
      </dgm:t>
    </dgm:pt>
    <dgm:pt modelId="{35549567-8287-48F4-9FE6-A6F743452285}" type="sibTrans" cxnId="{735E0FDB-4577-4BE3-9051-39377F27029A}">
      <dgm:prSet/>
      <dgm:spPr>
        <a:ln w="19050">
          <a:solidFill>
            <a:srgbClr val="1579BD"/>
          </a:solidFill>
        </a:ln>
      </dgm:spPr>
      <dgm:t>
        <a:bodyPr/>
        <a:lstStyle/>
        <a:p>
          <a:endParaRPr lang="en-US"/>
        </a:p>
      </dgm:t>
    </dgm:pt>
    <dgm:pt modelId="{7F5AD847-8612-4F8C-B85B-B83594802D4D}">
      <dgm:prSet/>
      <dgm:spPr/>
      <dgm:t>
        <a:bodyPr/>
        <a:lstStyle/>
        <a:p>
          <a:r>
            <a:rPr lang="en-IN" b="1" dirty="0"/>
            <a:t>Data Pre-Processing</a:t>
          </a:r>
          <a:endParaRPr lang="en-US" dirty="0"/>
        </a:p>
      </dgm:t>
    </dgm:pt>
    <dgm:pt modelId="{8822268C-B14D-4465-A667-5A0343C15A9C}" type="parTrans" cxnId="{8BFDA88B-82A3-4816-9E27-AF559A42DF19}">
      <dgm:prSet/>
      <dgm:spPr/>
      <dgm:t>
        <a:bodyPr/>
        <a:lstStyle/>
        <a:p>
          <a:endParaRPr lang="en-US"/>
        </a:p>
      </dgm:t>
    </dgm:pt>
    <dgm:pt modelId="{35152899-FD7A-498F-8AE5-30BFC210E1BB}" type="sibTrans" cxnId="{8BFDA88B-82A3-4816-9E27-AF559A42DF19}">
      <dgm:prSet/>
      <dgm:spPr>
        <a:ln w="19050">
          <a:solidFill>
            <a:srgbClr val="1579BD"/>
          </a:solidFill>
        </a:ln>
      </dgm:spPr>
      <dgm:t>
        <a:bodyPr/>
        <a:lstStyle/>
        <a:p>
          <a:endParaRPr lang="en-US"/>
        </a:p>
      </dgm:t>
    </dgm:pt>
    <dgm:pt modelId="{36CDD183-E420-4B07-BA85-F9604406F732}">
      <dgm:prSet/>
      <dgm:spPr/>
      <dgm:t>
        <a:bodyPr/>
        <a:lstStyle/>
        <a:p>
          <a:r>
            <a:rPr lang="en-IN" b="1" dirty="0"/>
            <a:t>Model-Building</a:t>
          </a:r>
          <a:endParaRPr lang="en-US" dirty="0"/>
        </a:p>
      </dgm:t>
    </dgm:pt>
    <dgm:pt modelId="{CC8FCE97-D038-4723-A71C-DAD4DCE0F694}" type="parTrans" cxnId="{595EF403-BF1B-4887-A4D4-B587A52734AC}">
      <dgm:prSet/>
      <dgm:spPr/>
      <dgm:t>
        <a:bodyPr/>
        <a:lstStyle/>
        <a:p>
          <a:endParaRPr lang="en-US"/>
        </a:p>
      </dgm:t>
    </dgm:pt>
    <dgm:pt modelId="{36DF3DE9-50BD-41E3-9323-AC0711F4A2D1}" type="sibTrans" cxnId="{595EF403-BF1B-4887-A4D4-B587A52734AC}">
      <dgm:prSet/>
      <dgm:spPr>
        <a:ln w="19050">
          <a:solidFill>
            <a:srgbClr val="1579BD"/>
          </a:solidFill>
        </a:ln>
      </dgm:spPr>
      <dgm:t>
        <a:bodyPr/>
        <a:lstStyle/>
        <a:p>
          <a:endParaRPr lang="en-US"/>
        </a:p>
      </dgm:t>
    </dgm:pt>
    <dgm:pt modelId="{F047C203-284F-4B09-9E00-2C23E464ACCA}">
      <dgm:prSet/>
      <dgm:spPr/>
      <dgm:t>
        <a:bodyPr/>
        <a:lstStyle/>
        <a:p>
          <a:r>
            <a:rPr lang="en-IN" b="1" dirty="0"/>
            <a:t>Hyper-Parameter Tuning</a:t>
          </a:r>
          <a:endParaRPr lang="en-US" dirty="0"/>
        </a:p>
      </dgm:t>
    </dgm:pt>
    <dgm:pt modelId="{CA0B18E7-4ADE-465A-9CEE-486853687946}" type="parTrans" cxnId="{858FC1FB-D4CA-42C6-9C29-1FDF2E26C16E}">
      <dgm:prSet/>
      <dgm:spPr/>
      <dgm:t>
        <a:bodyPr/>
        <a:lstStyle/>
        <a:p>
          <a:endParaRPr lang="en-US"/>
        </a:p>
      </dgm:t>
    </dgm:pt>
    <dgm:pt modelId="{844409C0-E3D1-45EB-BB2C-6339A655B18B}" type="sibTrans" cxnId="{858FC1FB-D4CA-42C6-9C29-1FDF2E26C16E}">
      <dgm:prSet/>
      <dgm:spPr>
        <a:ln w="19050">
          <a:solidFill>
            <a:srgbClr val="1579BD"/>
          </a:solidFill>
        </a:ln>
      </dgm:spPr>
      <dgm:t>
        <a:bodyPr/>
        <a:lstStyle/>
        <a:p>
          <a:endParaRPr lang="en-US"/>
        </a:p>
      </dgm:t>
    </dgm:pt>
    <dgm:pt modelId="{530D52DF-1D98-4437-8CC0-28F54F676F68}">
      <dgm:prSet/>
      <dgm:spPr/>
      <dgm:t>
        <a:bodyPr/>
        <a:lstStyle/>
        <a:p>
          <a:r>
            <a:rPr lang="en-IN" b="1" dirty="0"/>
            <a:t>Space-Calculation</a:t>
          </a:r>
          <a:endParaRPr lang="en-US" dirty="0"/>
        </a:p>
      </dgm:t>
    </dgm:pt>
    <dgm:pt modelId="{3CB54484-CA3E-4542-8066-7D54FBE6887E}" type="parTrans" cxnId="{ED1E092E-CC0A-41A8-A043-11780E5B3CFB}">
      <dgm:prSet/>
      <dgm:spPr/>
      <dgm:t>
        <a:bodyPr/>
        <a:lstStyle/>
        <a:p>
          <a:endParaRPr lang="en-US"/>
        </a:p>
      </dgm:t>
    </dgm:pt>
    <dgm:pt modelId="{ECB6217B-CF16-4FCE-A876-3D8C89097139}" type="sibTrans" cxnId="{ED1E092E-CC0A-41A8-A043-11780E5B3CFB}">
      <dgm:prSet/>
      <dgm:spPr>
        <a:ln w="19050">
          <a:solidFill>
            <a:srgbClr val="1579BD"/>
          </a:solidFill>
        </a:ln>
      </dgm:spPr>
      <dgm:t>
        <a:bodyPr/>
        <a:lstStyle/>
        <a:p>
          <a:endParaRPr lang="en-US"/>
        </a:p>
      </dgm:t>
    </dgm:pt>
    <dgm:pt modelId="{AB523285-790E-4EA0-AB46-D2CA4E0F2A14}">
      <dgm:prSet/>
      <dgm:spPr/>
      <dgm:t>
        <a:bodyPr/>
        <a:lstStyle/>
        <a:p>
          <a:r>
            <a:rPr lang="en-IN" b="1" dirty="0"/>
            <a:t>Real-Time tracking</a:t>
          </a:r>
          <a:endParaRPr lang="en-US" dirty="0"/>
        </a:p>
      </dgm:t>
    </dgm:pt>
    <dgm:pt modelId="{E7B16298-701D-4383-B1FE-7A920EF90598}" type="parTrans" cxnId="{71A0DE51-9A8C-4A93-B494-41D1886CF8F5}">
      <dgm:prSet/>
      <dgm:spPr/>
      <dgm:t>
        <a:bodyPr/>
        <a:lstStyle/>
        <a:p>
          <a:endParaRPr lang="en-US"/>
        </a:p>
      </dgm:t>
    </dgm:pt>
    <dgm:pt modelId="{AD0283BD-AE80-4EFC-B07F-8E54F6D231D1}" type="sibTrans" cxnId="{71A0DE51-9A8C-4A93-B494-41D1886CF8F5}">
      <dgm:prSet/>
      <dgm:spPr>
        <a:ln w="19050">
          <a:solidFill>
            <a:srgbClr val="1579BD"/>
          </a:solidFill>
        </a:ln>
      </dgm:spPr>
      <dgm:t>
        <a:bodyPr/>
        <a:lstStyle/>
        <a:p>
          <a:endParaRPr lang="en-US"/>
        </a:p>
      </dgm:t>
    </dgm:pt>
    <dgm:pt modelId="{7B7FB862-1D2A-4AD4-BCD4-CE5452CCA2D3}">
      <dgm:prSet/>
      <dgm:spPr/>
      <dgm:t>
        <a:bodyPr/>
        <a:lstStyle/>
        <a:p>
          <a:r>
            <a:rPr lang="en-US" b="1" dirty="0"/>
            <a:t>Deployment &amp; Reporting</a:t>
          </a:r>
        </a:p>
      </dgm:t>
    </dgm:pt>
    <dgm:pt modelId="{84AA2D51-843A-4D6E-965B-77F829DCB135}" type="parTrans" cxnId="{DD138FA4-B2E4-4863-A767-0425A6CCBBE2}">
      <dgm:prSet/>
      <dgm:spPr/>
      <dgm:t>
        <a:bodyPr/>
        <a:lstStyle/>
        <a:p>
          <a:endParaRPr lang="en-US"/>
        </a:p>
      </dgm:t>
    </dgm:pt>
    <dgm:pt modelId="{B576420E-011E-4AB7-8AFD-24AC34F475BC}" type="sibTrans" cxnId="{DD138FA4-B2E4-4863-A767-0425A6CCBBE2}">
      <dgm:prSet/>
      <dgm:spPr/>
      <dgm:t>
        <a:bodyPr/>
        <a:lstStyle/>
        <a:p>
          <a:endParaRPr lang="en-US"/>
        </a:p>
      </dgm:t>
    </dgm:pt>
    <dgm:pt modelId="{9F478B11-0E52-43A6-86D7-7D53902699E7}" type="pres">
      <dgm:prSet presAssocID="{C7985BEF-430C-40CF-B129-58069F070A90}" presName="Name0" presStyleCnt="0">
        <dgm:presLayoutVars>
          <dgm:dir/>
          <dgm:resizeHandles val="exact"/>
        </dgm:presLayoutVars>
      </dgm:prSet>
      <dgm:spPr/>
    </dgm:pt>
    <dgm:pt modelId="{FAB01F6C-5FDB-4E09-B9FC-91690782FB66}" type="pres">
      <dgm:prSet presAssocID="{7ECD69F3-5D3A-4B09-B38E-97FDD224DC00}" presName="node" presStyleLbl="node1" presStyleIdx="0" presStyleCnt="9">
        <dgm:presLayoutVars>
          <dgm:bulletEnabled val="1"/>
        </dgm:presLayoutVars>
      </dgm:prSet>
      <dgm:spPr/>
    </dgm:pt>
    <dgm:pt modelId="{E98AF4F9-244E-410C-AF08-6505E18CE4EB}" type="pres">
      <dgm:prSet presAssocID="{2D3AC7AF-E2FA-49D6-9A4D-858AC858DC2B}" presName="sibTrans" presStyleLbl="sibTrans1D1" presStyleIdx="0" presStyleCnt="8"/>
      <dgm:spPr/>
    </dgm:pt>
    <dgm:pt modelId="{ED883A1D-5318-4E5D-8656-05EBB8AFF4D5}" type="pres">
      <dgm:prSet presAssocID="{2D3AC7AF-E2FA-49D6-9A4D-858AC858DC2B}" presName="connectorText" presStyleLbl="sibTrans1D1" presStyleIdx="0" presStyleCnt="8"/>
      <dgm:spPr/>
    </dgm:pt>
    <dgm:pt modelId="{715AC9FB-4B23-4553-888E-56D0375B8639}" type="pres">
      <dgm:prSet presAssocID="{836F7217-7535-4021-86ED-AAF1A071F39F}" presName="node" presStyleLbl="node1" presStyleIdx="1" presStyleCnt="9">
        <dgm:presLayoutVars>
          <dgm:bulletEnabled val="1"/>
        </dgm:presLayoutVars>
      </dgm:prSet>
      <dgm:spPr/>
    </dgm:pt>
    <dgm:pt modelId="{A8703062-E27D-4492-B0AE-D6B4381E47ED}" type="pres">
      <dgm:prSet presAssocID="{92A35A49-585C-4EB6-887A-E4387A6C8A07}" presName="sibTrans" presStyleLbl="sibTrans1D1" presStyleIdx="1" presStyleCnt="8"/>
      <dgm:spPr/>
    </dgm:pt>
    <dgm:pt modelId="{321A534F-4BD7-4EC3-BDC8-221898B7D6B4}" type="pres">
      <dgm:prSet presAssocID="{92A35A49-585C-4EB6-887A-E4387A6C8A07}" presName="connectorText" presStyleLbl="sibTrans1D1" presStyleIdx="1" presStyleCnt="8"/>
      <dgm:spPr/>
    </dgm:pt>
    <dgm:pt modelId="{D7C5A459-FDC7-48DF-9583-F2F0346A7248}" type="pres">
      <dgm:prSet presAssocID="{5FB5BDEA-3718-44BE-83B7-B84BBE35470F}" presName="node" presStyleLbl="node1" presStyleIdx="2" presStyleCnt="9">
        <dgm:presLayoutVars>
          <dgm:bulletEnabled val="1"/>
        </dgm:presLayoutVars>
      </dgm:prSet>
      <dgm:spPr/>
    </dgm:pt>
    <dgm:pt modelId="{9C3C54F1-5DFD-4DF5-9434-6DB5D8862F0B}" type="pres">
      <dgm:prSet presAssocID="{35549567-8287-48F4-9FE6-A6F743452285}" presName="sibTrans" presStyleLbl="sibTrans1D1" presStyleIdx="2" presStyleCnt="8"/>
      <dgm:spPr/>
    </dgm:pt>
    <dgm:pt modelId="{06B24807-E2C7-4EA9-BB38-2C3A994F5DE6}" type="pres">
      <dgm:prSet presAssocID="{35549567-8287-48F4-9FE6-A6F743452285}" presName="connectorText" presStyleLbl="sibTrans1D1" presStyleIdx="2" presStyleCnt="8"/>
      <dgm:spPr/>
    </dgm:pt>
    <dgm:pt modelId="{912BB80D-29D0-49E6-86EE-1D1EE9EF7875}" type="pres">
      <dgm:prSet presAssocID="{7F5AD847-8612-4F8C-B85B-B83594802D4D}" presName="node" presStyleLbl="node1" presStyleIdx="3" presStyleCnt="9">
        <dgm:presLayoutVars>
          <dgm:bulletEnabled val="1"/>
        </dgm:presLayoutVars>
      </dgm:prSet>
      <dgm:spPr/>
    </dgm:pt>
    <dgm:pt modelId="{1ED22C4A-6CC2-46BA-8D88-DDE2FE037A8F}" type="pres">
      <dgm:prSet presAssocID="{35152899-FD7A-498F-8AE5-30BFC210E1BB}" presName="sibTrans" presStyleLbl="sibTrans1D1" presStyleIdx="3" presStyleCnt="8"/>
      <dgm:spPr/>
    </dgm:pt>
    <dgm:pt modelId="{90B20A09-4C4F-44F4-95D5-088CEBF9C757}" type="pres">
      <dgm:prSet presAssocID="{35152899-FD7A-498F-8AE5-30BFC210E1BB}" presName="connectorText" presStyleLbl="sibTrans1D1" presStyleIdx="3" presStyleCnt="8"/>
      <dgm:spPr/>
    </dgm:pt>
    <dgm:pt modelId="{77E1E8DB-18CF-45A7-938A-5AE311D5D1CF}" type="pres">
      <dgm:prSet presAssocID="{36CDD183-E420-4B07-BA85-F9604406F732}" presName="node" presStyleLbl="node1" presStyleIdx="4" presStyleCnt="9">
        <dgm:presLayoutVars>
          <dgm:bulletEnabled val="1"/>
        </dgm:presLayoutVars>
      </dgm:prSet>
      <dgm:spPr/>
    </dgm:pt>
    <dgm:pt modelId="{37A6C57C-72E1-46D6-8BC8-F2C3C44B9764}" type="pres">
      <dgm:prSet presAssocID="{36DF3DE9-50BD-41E3-9323-AC0711F4A2D1}" presName="sibTrans" presStyleLbl="sibTrans1D1" presStyleIdx="4" presStyleCnt="8"/>
      <dgm:spPr/>
    </dgm:pt>
    <dgm:pt modelId="{B9226AF6-3AC9-4E96-8247-03A720D53EA4}" type="pres">
      <dgm:prSet presAssocID="{36DF3DE9-50BD-41E3-9323-AC0711F4A2D1}" presName="connectorText" presStyleLbl="sibTrans1D1" presStyleIdx="4" presStyleCnt="8"/>
      <dgm:spPr/>
    </dgm:pt>
    <dgm:pt modelId="{07EB9FED-6924-4DA8-908E-9FCC35A42DC4}" type="pres">
      <dgm:prSet presAssocID="{F047C203-284F-4B09-9E00-2C23E464ACCA}" presName="node" presStyleLbl="node1" presStyleIdx="5" presStyleCnt="9">
        <dgm:presLayoutVars>
          <dgm:bulletEnabled val="1"/>
        </dgm:presLayoutVars>
      </dgm:prSet>
      <dgm:spPr/>
    </dgm:pt>
    <dgm:pt modelId="{4374F7D8-BE02-469B-965C-C42D1B7293D0}" type="pres">
      <dgm:prSet presAssocID="{844409C0-E3D1-45EB-BB2C-6339A655B18B}" presName="sibTrans" presStyleLbl="sibTrans1D1" presStyleIdx="5" presStyleCnt="8"/>
      <dgm:spPr/>
    </dgm:pt>
    <dgm:pt modelId="{B7D10B92-63C7-49C9-95F7-9D13C3C38578}" type="pres">
      <dgm:prSet presAssocID="{844409C0-E3D1-45EB-BB2C-6339A655B18B}" presName="connectorText" presStyleLbl="sibTrans1D1" presStyleIdx="5" presStyleCnt="8"/>
      <dgm:spPr/>
    </dgm:pt>
    <dgm:pt modelId="{9496AD55-DB56-40E4-A62F-6B076B4DCC04}" type="pres">
      <dgm:prSet presAssocID="{530D52DF-1D98-4437-8CC0-28F54F676F68}" presName="node" presStyleLbl="node1" presStyleIdx="6" presStyleCnt="9">
        <dgm:presLayoutVars>
          <dgm:bulletEnabled val="1"/>
        </dgm:presLayoutVars>
      </dgm:prSet>
      <dgm:spPr/>
    </dgm:pt>
    <dgm:pt modelId="{0C8E9E0B-6403-43BA-84A8-29913EDD128D}" type="pres">
      <dgm:prSet presAssocID="{ECB6217B-CF16-4FCE-A876-3D8C89097139}" presName="sibTrans" presStyleLbl="sibTrans1D1" presStyleIdx="6" presStyleCnt="8"/>
      <dgm:spPr/>
    </dgm:pt>
    <dgm:pt modelId="{C9A8E37E-DB04-4403-A50D-236641A24406}" type="pres">
      <dgm:prSet presAssocID="{ECB6217B-CF16-4FCE-A876-3D8C89097139}" presName="connectorText" presStyleLbl="sibTrans1D1" presStyleIdx="6" presStyleCnt="8"/>
      <dgm:spPr/>
    </dgm:pt>
    <dgm:pt modelId="{A0F025DE-34AB-403B-8D2F-0C3C4C048CF7}" type="pres">
      <dgm:prSet presAssocID="{AB523285-790E-4EA0-AB46-D2CA4E0F2A14}" presName="node" presStyleLbl="node1" presStyleIdx="7" presStyleCnt="9">
        <dgm:presLayoutVars>
          <dgm:bulletEnabled val="1"/>
        </dgm:presLayoutVars>
      </dgm:prSet>
      <dgm:spPr/>
    </dgm:pt>
    <dgm:pt modelId="{DD2BDDC6-5CE7-4A7F-B6A6-9485E54C8966}" type="pres">
      <dgm:prSet presAssocID="{AD0283BD-AE80-4EFC-B07F-8E54F6D231D1}" presName="sibTrans" presStyleLbl="sibTrans1D1" presStyleIdx="7" presStyleCnt="8"/>
      <dgm:spPr/>
    </dgm:pt>
    <dgm:pt modelId="{E9A5C5F4-72BC-4A0F-AE91-243EE9B14899}" type="pres">
      <dgm:prSet presAssocID="{AD0283BD-AE80-4EFC-B07F-8E54F6D231D1}" presName="connectorText" presStyleLbl="sibTrans1D1" presStyleIdx="7" presStyleCnt="8"/>
      <dgm:spPr/>
    </dgm:pt>
    <dgm:pt modelId="{30B069D6-4BFC-4122-B9F4-BBC124AB359E}" type="pres">
      <dgm:prSet presAssocID="{7B7FB862-1D2A-4AD4-BCD4-CE5452CCA2D3}" presName="node" presStyleLbl="node1" presStyleIdx="8" presStyleCnt="9">
        <dgm:presLayoutVars>
          <dgm:bulletEnabled val="1"/>
        </dgm:presLayoutVars>
      </dgm:prSet>
      <dgm:spPr/>
    </dgm:pt>
  </dgm:ptLst>
  <dgm:cxnLst>
    <dgm:cxn modelId="{595EF403-BF1B-4887-A4D4-B587A52734AC}" srcId="{C7985BEF-430C-40CF-B129-58069F070A90}" destId="{36CDD183-E420-4B07-BA85-F9604406F732}" srcOrd="4" destOrd="0" parTransId="{CC8FCE97-D038-4723-A71C-DAD4DCE0F694}" sibTransId="{36DF3DE9-50BD-41E3-9323-AC0711F4A2D1}"/>
    <dgm:cxn modelId="{12484D05-7C00-49C6-8FD5-9F8338195C98}" type="presOf" srcId="{7B7FB862-1D2A-4AD4-BCD4-CE5452CCA2D3}" destId="{30B069D6-4BFC-4122-B9F4-BBC124AB359E}" srcOrd="0" destOrd="0" presId="urn:microsoft.com/office/officeart/2016/7/layout/RepeatingBendingProcessNew"/>
    <dgm:cxn modelId="{D7E1D506-E5B1-45B0-8F94-03F0FF53F30F}" type="presOf" srcId="{7ECD69F3-5D3A-4B09-B38E-97FDD224DC00}" destId="{FAB01F6C-5FDB-4E09-B9FC-91690782FB66}" srcOrd="0" destOrd="0" presId="urn:microsoft.com/office/officeart/2016/7/layout/RepeatingBendingProcessNew"/>
    <dgm:cxn modelId="{10150216-CB21-4E94-A643-BC437AD91EEC}" type="presOf" srcId="{5FB5BDEA-3718-44BE-83B7-B84BBE35470F}" destId="{D7C5A459-FDC7-48DF-9583-F2F0346A7248}" srcOrd="0" destOrd="0" presId="urn:microsoft.com/office/officeart/2016/7/layout/RepeatingBendingProcessNew"/>
    <dgm:cxn modelId="{184E071E-8824-4548-88DF-1C887EA30947}" type="presOf" srcId="{36CDD183-E420-4B07-BA85-F9604406F732}" destId="{77E1E8DB-18CF-45A7-938A-5AE311D5D1CF}" srcOrd="0" destOrd="0" presId="urn:microsoft.com/office/officeart/2016/7/layout/RepeatingBendingProcessNew"/>
    <dgm:cxn modelId="{44ABC923-90D2-4306-A80C-CA7F681C5DF7}" type="presOf" srcId="{530D52DF-1D98-4437-8CC0-28F54F676F68}" destId="{9496AD55-DB56-40E4-A62F-6B076B4DCC04}" srcOrd="0" destOrd="0" presId="urn:microsoft.com/office/officeart/2016/7/layout/RepeatingBendingProcessNew"/>
    <dgm:cxn modelId="{ED1E092E-CC0A-41A8-A043-11780E5B3CFB}" srcId="{C7985BEF-430C-40CF-B129-58069F070A90}" destId="{530D52DF-1D98-4437-8CC0-28F54F676F68}" srcOrd="6" destOrd="0" parTransId="{3CB54484-CA3E-4542-8066-7D54FBE6887E}" sibTransId="{ECB6217B-CF16-4FCE-A876-3D8C89097139}"/>
    <dgm:cxn modelId="{9369882F-096E-4872-A85A-0317AE50C9BA}" type="presOf" srcId="{36DF3DE9-50BD-41E3-9323-AC0711F4A2D1}" destId="{B9226AF6-3AC9-4E96-8247-03A720D53EA4}" srcOrd="1" destOrd="0" presId="urn:microsoft.com/office/officeart/2016/7/layout/RepeatingBendingProcessNew"/>
    <dgm:cxn modelId="{2549EE5E-523B-435C-8152-978D34AB3034}" type="presOf" srcId="{35549567-8287-48F4-9FE6-A6F743452285}" destId="{06B24807-E2C7-4EA9-BB38-2C3A994F5DE6}" srcOrd="1" destOrd="0" presId="urn:microsoft.com/office/officeart/2016/7/layout/RepeatingBendingProcessNew"/>
    <dgm:cxn modelId="{87FA9766-30EF-4E43-AEF6-61077D105008}" type="presOf" srcId="{AD0283BD-AE80-4EFC-B07F-8E54F6D231D1}" destId="{E9A5C5F4-72BC-4A0F-AE91-243EE9B14899}" srcOrd="1" destOrd="0" presId="urn:microsoft.com/office/officeart/2016/7/layout/RepeatingBendingProcessNew"/>
    <dgm:cxn modelId="{EF852D4A-4FCF-4597-BA5F-C9E28568B4F2}" type="presOf" srcId="{ECB6217B-CF16-4FCE-A876-3D8C89097139}" destId="{0C8E9E0B-6403-43BA-84A8-29913EDD128D}" srcOrd="0" destOrd="0" presId="urn:microsoft.com/office/officeart/2016/7/layout/RepeatingBendingProcessNew"/>
    <dgm:cxn modelId="{71A0DE51-9A8C-4A93-B494-41D1886CF8F5}" srcId="{C7985BEF-430C-40CF-B129-58069F070A90}" destId="{AB523285-790E-4EA0-AB46-D2CA4E0F2A14}" srcOrd="7" destOrd="0" parTransId="{E7B16298-701D-4383-B1FE-7A920EF90598}" sibTransId="{AD0283BD-AE80-4EFC-B07F-8E54F6D231D1}"/>
    <dgm:cxn modelId="{71FA8A73-FD5A-44BC-B940-5580638BC110}" type="presOf" srcId="{844409C0-E3D1-45EB-BB2C-6339A655B18B}" destId="{4374F7D8-BE02-469B-965C-C42D1B7293D0}" srcOrd="0" destOrd="0" presId="urn:microsoft.com/office/officeart/2016/7/layout/RepeatingBendingProcessNew"/>
    <dgm:cxn modelId="{8EC2B254-E0DD-447B-9F2B-554A2389BF5D}" type="presOf" srcId="{AD0283BD-AE80-4EFC-B07F-8E54F6D231D1}" destId="{DD2BDDC6-5CE7-4A7F-B6A6-9485E54C8966}" srcOrd="0" destOrd="0" presId="urn:microsoft.com/office/officeart/2016/7/layout/RepeatingBendingProcessNew"/>
    <dgm:cxn modelId="{464F1A75-3819-4F60-87A3-6CB37BEA1401}" type="presOf" srcId="{35152899-FD7A-498F-8AE5-30BFC210E1BB}" destId="{90B20A09-4C4F-44F4-95D5-088CEBF9C757}" srcOrd="1" destOrd="0" presId="urn:microsoft.com/office/officeart/2016/7/layout/RepeatingBendingProcessNew"/>
    <dgm:cxn modelId="{166AA37A-D8F9-4895-943A-80AAC6DEF273}" type="presOf" srcId="{7F5AD847-8612-4F8C-B85B-B83594802D4D}" destId="{912BB80D-29D0-49E6-86EE-1D1EE9EF7875}" srcOrd="0" destOrd="0" presId="urn:microsoft.com/office/officeart/2016/7/layout/RepeatingBendingProcessNew"/>
    <dgm:cxn modelId="{8BFDA88B-82A3-4816-9E27-AF559A42DF19}" srcId="{C7985BEF-430C-40CF-B129-58069F070A90}" destId="{7F5AD847-8612-4F8C-B85B-B83594802D4D}" srcOrd="3" destOrd="0" parTransId="{8822268C-B14D-4465-A667-5A0343C15A9C}" sibTransId="{35152899-FD7A-498F-8AE5-30BFC210E1BB}"/>
    <dgm:cxn modelId="{987C2599-4A03-4061-946E-5319995E697F}" srcId="{C7985BEF-430C-40CF-B129-58069F070A90}" destId="{7ECD69F3-5D3A-4B09-B38E-97FDD224DC00}" srcOrd="0" destOrd="0" parTransId="{47D5B3F0-9CDC-44C6-A968-814F3A3E5A88}" sibTransId="{2D3AC7AF-E2FA-49D6-9A4D-858AC858DC2B}"/>
    <dgm:cxn modelId="{DD138FA4-B2E4-4863-A767-0425A6CCBBE2}" srcId="{C7985BEF-430C-40CF-B129-58069F070A90}" destId="{7B7FB862-1D2A-4AD4-BCD4-CE5452CCA2D3}" srcOrd="8" destOrd="0" parTransId="{84AA2D51-843A-4D6E-965B-77F829DCB135}" sibTransId="{B576420E-011E-4AB7-8AFD-24AC34F475BC}"/>
    <dgm:cxn modelId="{5E84F2A5-EA86-496A-AA45-27BAC0A5BC68}" type="presOf" srcId="{ECB6217B-CF16-4FCE-A876-3D8C89097139}" destId="{C9A8E37E-DB04-4403-A50D-236641A24406}" srcOrd="1" destOrd="0" presId="urn:microsoft.com/office/officeart/2016/7/layout/RepeatingBendingProcessNew"/>
    <dgm:cxn modelId="{D8A64FB3-B58A-4704-96CE-3C3420425EFD}" type="presOf" srcId="{35152899-FD7A-498F-8AE5-30BFC210E1BB}" destId="{1ED22C4A-6CC2-46BA-8D88-DDE2FE037A8F}" srcOrd="0" destOrd="0" presId="urn:microsoft.com/office/officeart/2016/7/layout/RepeatingBendingProcessNew"/>
    <dgm:cxn modelId="{4FBFC8B4-6866-4DA5-8F9C-00799528421D}" type="presOf" srcId="{836F7217-7535-4021-86ED-AAF1A071F39F}" destId="{715AC9FB-4B23-4553-888E-56D0375B8639}" srcOrd="0" destOrd="0" presId="urn:microsoft.com/office/officeart/2016/7/layout/RepeatingBendingProcessNew"/>
    <dgm:cxn modelId="{958CDABA-14C3-4294-91DA-B3345FB735A1}" type="presOf" srcId="{92A35A49-585C-4EB6-887A-E4387A6C8A07}" destId="{321A534F-4BD7-4EC3-BDC8-221898B7D6B4}" srcOrd="1" destOrd="0" presId="urn:microsoft.com/office/officeart/2016/7/layout/RepeatingBendingProcessNew"/>
    <dgm:cxn modelId="{4DB1ECC1-1A2D-47B1-BF38-6FC0A5FE18B3}" type="presOf" srcId="{F047C203-284F-4B09-9E00-2C23E464ACCA}" destId="{07EB9FED-6924-4DA8-908E-9FCC35A42DC4}" srcOrd="0" destOrd="0" presId="urn:microsoft.com/office/officeart/2016/7/layout/RepeatingBendingProcessNew"/>
    <dgm:cxn modelId="{B45B0AC6-6F02-49BC-BEB5-5A57B1E91803}" srcId="{C7985BEF-430C-40CF-B129-58069F070A90}" destId="{836F7217-7535-4021-86ED-AAF1A071F39F}" srcOrd="1" destOrd="0" parTransId="{7E9AD627-6B3B-479F-B72E-ADF301465AAB}" sibTransId="{92A35A49-585C-4EB6-887A-E4387A6C8A07}"/>
    <dgm:cxn modelId="{74777FCC-D65D-4AD3-9F59-737F5D9A629D}" type="presOf" srcId="{C7985BEF-430C-40CF-B129-58069F070A90}" destId="{9F478B11-0E52-43A6-86D7-7D53902699E7}" srcOrd="0" destOrd="0" presId="urn:microsoft.com/office/officeart/2016/7/layout/RepeatingBendingProcessNew"/>
    <dgm:cxn modelId="{735E0FDB-4577-4BE3-9051-39377F27029A}" srcId="{C7985BEF-430C-40CF-B129-58069F070A90}" destId="{5FB5BDEA-3718-44BE-83B7-B84BBE35470F}" srcOrd="2" destOrd="0" parTransId="{F2413610-AA73-4211-B44D-394BA3D9E8D1}" sibTransId="{35549567-8287-48F4-9FE6-A6F743452285}"/>
    <dgm:cxn modelId="{546276E3-8E97-4EEB-98E8-59C92391D07A}" type="presOf" srcId="{92A35A49-585C-4EB6-887A-E4387A6C8A07}" destId="{A8703062-E27D-4492-B0AE-D6B4381E47ED}" srcOrd="0" destOrd="0" presId="urn:microsoft.com/office/officeart/2016/7/layout/RepeatingBendingProcessNew"/>
    <dgm:cxn modelId="{06A838E6-0445-463A-93B0-A3DFE68CEEE1}" type="presOf" srcId="{AB523285-790E-4EA0-AB46-D2CA4E0F2A14}" destId="{A0F025DE-34AB-403B-8D2F-0C3C4C048CF7}" srcOrd="0" destOrd="0" presId="urn:microsoft.com/office/officeart/2016/7/layout/RepeatingBendingProcessNew"/>
    <dgm:cxn modelId="{008613E7-7C2E-41A9-966B-A95AC91250B0}" type="presOf" srcId="{844409C0-E3D1-45EB-BB2C-6339A655B18B}" destId="{B7D10B92-63C7-49C9-95F7-9D13C3C38578}" srcOrd="1" destOrd="0" presId="urn:microsoft.com/office/officeart/2016/7/layout/RepeatingBendingProcessNew"/>
    <dgm:cxn modelId="{250784E8-04A8-4151-929E-9C0FD61E18CF}" type="presOf" srcId="{36DF3DE9-50BD-41E3-9323-AC0711F4A2D1}" destId="{37A6C57C-72E1-46D6-8BC8-F2C3C44B9764}" srcOrd="0" destOrd="0" presId="urn:microsoft.com/office/officeart/2016/7/layout/RepeatingBendingProcessNew"/>
    <dgm:cxn modelId="{CEEA24EB-776F-4860-939B-86A4C2B0F9C1}" type="presOf" srcId="{2D3AC7AF-E2FA-49D6-9A4D-858AC858DC2B}" destId="{E98AF4F9-244E-410C-AF08-6505E18CE4EB}" srcOrd="0" destOrd="0" presId="urn:microsoft.com/office/officeart/2016/7/layout/RepeatingBendingProcessNew"/>
    <dgm:cxn modelId="{0405CAF1-3C89-4DC4-A133-70FC0D2BCFC2}" type="presOf" srcId="{2D3AC7AF-E2FA-49D6-9A4D-858AC858DC2B}" destId="{ED883A1D-5318-4E5D-8656-05EBB8AFF4D5}" srcOrd="1" destOrd="0" presId="urn:microsoft.com/office/officeart/2016/7/layout/RepeatingBendingProcessNew"/>
    <dgm:cxn modelId="{8761C0F8-CE9A-4211-A2A9-41B8627DB614}" type="presOf" srcId="{35549567-8287-48F4-9FE6-A6F743452285}" destId="{9C3C54F1-5DFD-4DF5-9434-6DB5D8862F0B}" srcOrd="0" destOrd="0" presId="urn:microsoft.com/office/officeart/2016/7/layout/RepeatingBendingProcessNew"/>
    <dgm:cxn modelId="{858FC1FB-D4CA-42C6-9C29-1FDF2E26C16E}" srcId="{C7985BEF-430C-40CF-B129-58069F070A90}" destId="{F047C203-284F-4B09-9E00-2C23E464ACCA}" srcOrd="5" destOrd="0" parTransId="{CA0B18E7-4ADE-465A-9CEE-486853687946}" sibTransId="{844409C0-E3D1-45EB-BB2C-6339A655B18B}"/>
    <dgm:cxn modelId="{78868A1F-7408-4A8D-B3B4-01E1B6338E2C}" type="presParOf" srcId="{9F478B11-0E52-43A6-86D7-7D53902699E7}" destId="{FAB01F6C-5FDB-4E09-B9FC-91690782FB66}" srcOrd="0" destOrd="0" presId="urn:microsoft.com/office/officeart/2016/7/layout/RepeatingBendingProcessNew"/>
    <dgm:cxn modelId="{7297CECD-A319-42BA-A12D-8D23E0B16F30}" type="presParOf" srcId="{9F478B11-0E52-43A6-86D7-7D53902699E7}" destId="{E98AF4F9-244E-410C-AF08-6505E18CE4EB}" srcOrd="1" destOrd="0" presId="urn:microsoft.com/office/officeart/2016/7/layout/RepeatingBendingProcessNew"/>
    <dgm:cxn modelId="{F77725C3-3538-4404-8932-25019A07ADAD}" type="presParOf" srcId="{E98AF4F9-244E-410C-AF08-6505E18CE4EB}" destId="{ED883A1D-5318-4E5D-8656-05EBB8AFF4D5}" srcOrd="0" destOrd="0" presId="urn:microsoft.com/office/officeart/2016/7/layout/RepeatingBendingProcessNew"/>
    <dgm:cxn modelId="{E905821C-64F8-4586-9971-F00A161C1D0E}" type="presParOf" srcId="{9F478B11-0E52-43A6-86D7-7D53902699E7}" destId="{715AC9FB-4B23-4553-888E-56D0375B8639}" srcOrd="2" destOrd="0" presId="urn:microsoft.com/office/officeart/2016/7/layout/RepeatingBendingProcessNew"/>
    <dgm:cxn modelId="{BB4D5969-107B-459C-838F-36725794B257}" type="presParOf" srcId="{9F478B11-0E52-43A6-86D7-7D53902699E7}" destId="{A8703062-E27D-4492-B0AE-D6B4381E47ED}" srcOrd="3" destOrd="0" presId="urn:microsoft.com/office/officeart/2016/7/layout/RepeatingBendingProcessNew"/>
    <dgm:cxn modelId="{18B944DE-DD41-46B8-B9D9-1ED3AF560D27}" type="presParOf" srcId="{A8703062-E27D-4492-B0AE-D6B4381E47ED}" destId="{321A534F-4BD7-4EC3-BDC8-221898B7D6B4}" srcOrd="0" destOrd="0" presId="urn:microsoft.com/office/officeart/2016/7/layout/RepeatingBendingProcessNew"/>
    <dgm:cxn modelId="{AC640BAD-4770-4011-A5D6-10313E4AC1C0}" type="presParOf" srcId="{9F478B11-0E52-43A6-86D7-7D53902699E7}" destId="{D7C5A459-FDC7-48DF-9583-F2F0346A7248}" srcOrd="4" destOrd="0" presId="urn:microsoft.com/office/officeart/2016/7/layout/RepeatingBendingProcessNew"/>
    <dgm:cxn modelId="{8B5B91B4-61D6-47D7-9E3C-18C6CC28C1EE}" type="presParOf" srcId="{9F478B11-0E52-43A6-86D7-7D53902699E7}" destId="{9C3C54F1-5DFD-4DF5-9434-6DB5D8862F0B}" srcOrd="5" destOrd="0" presId="urn:microsoft.com/office/officeart/2016/7/layout/RepeatingBendingProcessNew"/>
    <dgm:cxn modelId="{60EED407-F448-4DEF-8BA0-60CD3C1563C8}" type="presParOf" srcId="{9C3C54F1-5DFD-4DF5-9434-6DB5D8862F0B}" destId="{06B24807-E2C7-4EA9-BB38-2C3A994F5DE6}" srcOrd="0" destOrd="0" presId="urn:microsoft.com/office/officeart/2016/7/layout/RepeatingBendingProcessNew"/>
    <dgm:cxn modelId="{14C1674B-B482-42AA-B4B0-22A56129EAB3}" type="presParOf" srcId="{9F478B11-0E52-43A6-86D7-7D53902699E7}" destId="{912BB80D-29D0-49E6-86EE-1D1EE9EF7875}" srcOrd="6" destOrd="0" presId="urn:microsoft.com/office/officeart/2016/7/layout/RepeatingBendingProcessNew"/>
    <dgm:cxn modelId="{A654D31F-5B6B-4F83-B415-14225764F3DD}" type="presParOf" srcId="{9F478B11-0E52-43A6-86D7-7D53902699E7}" destId="{1ED22C4A-6CC2-46BA-8D88-DDE2FE037A8F}" srcOrd="7" destOrd="0" presId="urn:microsoft.com/office/officeart/2016/7/layout/RepeatingBendingProcessNew"/>
    <dgm:cxn modelId="{063B8A22-3CB6-40F8-B11C-02DBFE1C86CF}" type="presParOf" srcId="{1ED22C4A-6CC2-46BA-8D88-DDE2FE037A8F}" destId="{90B20A09-4C4F-44F4-95D5-088CEBF9C757}" srcOrd="0" destOrd="0" presId="urn:microsoft.com/office/officeart/2016/7/layout/RepeatingBendingProcessNew"/>
    <dgm:cxn modelId="{2E633EC2-72FC-46C8-AD29-61EDF10FEF58}" type="presParOf" srcId="{9F478B11-0E52-43A6-86D7-7D53902699E7}" destId="{77E1E8DB-18CF-45A7-938A-5AE311D5D1CF}" srcOrd="8" destOrd="0" presId="urn:microsoft.com/office/officeart/2016/7/layout/RepeatingBendingProcessNew"/>
    <dgm:cxn modelId="{97C3A51C-BFC2-46F3-A26F-D9CA590D9E10}" type="presParOf" srcId="{9F478B11-0E52-43A6-86D7-7D53902699E7}" destId="{37A6C57C-72E1-46D6-8BC8-F2C3C44B9764}" srcOrd="9" destOrd="0" presId="urn:microsoft.com/office/officeart/2016/7/layout/RepeatingBendingProcessNew"/>
    <dgm:cxn modelId="{DB096F11-3BB4-4289-83E9-153F88EE6AE3}" type="presParOf" srcId="{37A6C57C-72E1-46D6-8BC8-F2C3C44B9764}" destId="{B9226AF6-3AC9-4E96-8247-03A720D53EA4}" srcOrd="0" destOrd="0" presId="urn:microsoft.com/office/officeart/2016/7/layout/RepeatingBendingProcessNew"/>
    <dgm:cxn modelId="{B54FD92E-D155-4308-A4B2-84A5BCCF8E42}" type="presParOf" srcId="{9F478B11-0E52-43A6-86D7-7D53902699E7}" destId="{07EB9FED-6924-4DA8-908E-9FCC35A42DC4}" srcOrd="10" destOrd="0" presId="urn:microsoft.com/office/officeart/2016/7/layout/RepeatingBendingProcessNew"/>
    <dgm:cxn modelId="{77A6556B-223E-4653-A126-41E9026EB701}" type="presParOf" srcId="{9F478B11-0E52-43A6-86D7-7D53902699E7}" destId="{4374F7D8-BE02-469B-965C-C42D1B7293D0}" srcOrd="11" destOrd="0" presId="urn:microsoft.com/office/officeart/2016/7/layout/RepeatingBendingProcessNew"/>
    <dgm:cxn modelId="{02DD4907-5C68-4D79-91F3-2FFFF899F080}" type="presParOf" srcId="{4374F7D8-BE02-469B-965C-C42D1B7293D0}" destId="{B7D10B92-63C7-49C9-95F7-9D13C3C38578}" srcOrd="0" destOrd="0" presId="urn:microsoft.com/office/officeart/2016/7/layout/RepeatingBendingProcessNew"/>
    <dgm:cxn modelId="{9C955CD1-5B1E-490A-91FD-DFE6C7FE66A7}" type="presParOf" srcId="{9F478B11-0E52-43A6-86D7-7D53902699E7}" destId="{9496AD55-DB56-40E4-A62F-6B076B4DCC04}" srcOrd="12" destOrd="0" presId="urn:microsoft.com/office/officeart/2016/7/layout/RepeatingBendingProcessNew"/>
    <dgm:cxn modelId="{97958303-A136-43C5-AEC5-692F7C5F2909}" type="presParOf" srcId="{9F478B11-0E52-43A6-86D7-7D53902699E7}" destId="{0C8E9E0B-6403-43BA-84A8-29913EDD128D}" srcOrd="13" destOrd="0" presId="urn:microsoft.com/office/officeart/2016/7/layout/RepeatingBendingProcessNew"/>
    <dgm:cxn modelId="{12ACCBDE-93EB-49C9-BAAC-F933DEA00E9F}" type="presParOf" srcId="{0C8E9E0B-6403-43BA-84A8-29913EDD128D}" destId="{C9A8E37E-DB04-4403-A50D-236641A24406}" srcOrd="0" destOrd="0" presId="urn:microsoft.com/office/officeart/2016/7/layout/RepeatingBendingProcessNew"/>
    <dgm:cxn modelId="{9FAFEC67-EF99-4BD6-A739-DABE3FAB74C2}" type="presParOf" srcId="{9F478B11-0E52-43A6-86D7-7D53902699E7}" destId="{A0F025DE-34AB-403B-8D2F-0C3C4C048CF7}" srcOrd="14" destOrd="0" presId="urn:microsoft.com/office/officeart/2016/7/layout/RepeatingBendingProcessNew"/>
    <dgm:cxn modelId="{20114C89-965D-4CE2-9E6B-E89C2D1F1139}" type="presParOf" srcId="{9F478B11-0E52-43A6-86D7-7D53902699E7}" destId="{DD2BDDC6-5CE7-4A7F-B6A6-9485E54C8966}" srcOrd="15" destOrd="0" presId="urn:microsoft.com/office/officeart/2016/7/layout/RepeatingBendingProcessNew"/>
    <dgm:cxn modelId="{06FA748A-47AF-4248-81F9-AB25C802C929}" type="presParOf" srcId="{DD2BDDC6-5CE7-4A7F-B6A6-9485E54C8966}" destId="{E9A5C5F4-72BC-4A0F-AE91-243EE9B14899}" srcOrd="0" destOrd="0" presId="urn:microsoft.com/office/officeart/2016/7/layout/RepeatingBendingProcessNew"/>
    <dgm:cxn modelId="{4BB670AB-F982-4E5A-A94F-9F7240EFE29F}" type="presParOf" srcId="{9F478B11-0E52-43A6-86D7-7D53902699E7}" destId="{30B069D6-4BFC-4122-B9F4-BBC124AB359E}"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2E04CA-0115-42B9-8F02-B44A1E696BA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E5EA46-8940-4E0C-9F6D-EA211B0E0F73}">
      <dgm:prSet/>
      <dgm:spPr/>
      <dgm:t>
        <a:bodyPr/>
        <a:lstStyle/>
        <a:p>
          <a:r>
            <a:rPr lang="en-US" b="1" dirty="0"/>
            <a:t>Enhanced Customer Satisfaction :</a:t>
          </a:r>
          <a:r>
            <a:rPr lang="en-US" dirty="0"/>
            <a:t> Ensures products are consistently available to customers</a:t>
          </a:r>
        </a:p>
      </dgm:t>
    </dgm:pt>
    <dgm:pt modelId="{44B685A9-EB2C-444C-A9F7-B841B42AC9E5}" type="parTrans" cxnId="{315D40C5-5A27-40D4-A32A-05F4A02D2B1B}">
      <dgm:prSet/>
      <dgm:spPr/>
      <dgm:t>
        <a:bodyPr/>
        <a:lstStyle/>
        <a:p>
          <a:endParaRPr lang="en-US"/>
        </a:p>
      </dgm:t>
    </dgm:pt>
    <dgm:pt modelId="{D06326D2-C89F-442A-92B6-80F092921886}" type="sibTrans" cxnId="{315D40C5-5A27-40D4-A32A-05F4A02D2B1B}">
      <dgm:prSet/>
      <dgm:spPr/>
      <dgm:t>
        <a:bodyPr/>
        <a:lstStyle/>
        <a:p>
          <a:endParaRPr lang="en-US"/>
        </a:p>
      </dgm:t>
    </dgm:pt>
    <dgm:pt modelId="{46757382-25A6-437A-9FB9-3E205F0F2BD5}">
      <dgm:prSet/>
      <dgm:spPr/>
      <dgm:t>
        <a:bodyPr/>
        <a:lstStyle/>
        <a:p>
          <a:r>
            <a:rPr lang="en-US" b="1" dirty="0"/>
            <a:t>Optimized Revenue Generation</a:t>
          </a:r>
          <a:r>
            <a:rPr lang="en-US" dirty="0"/>
            <a:t>: Prevents missed revenue opportunities caused by understocked shelves</a:t>
          </a:r>
        </a:p>
      </dgm:t>
    </dgm:pt>
    <dgm:pt modelId="{F4A0C588-2C96-470B-AE64-1D6A93D5D646}" type="parTrans" cxnId="{42CED7BF-289F-454B-83E9-EE55546C8363}">
      <dgm:prSet/>
      <dgm:spPr/>
      <dgm:t>
        <a:bodyPr/>
        <a:lstStyle/>
        <a:p>
          <a:endParaRPr lang="en-US"/>
        </a:p>
      </dgm:t>
    </dgm:pt>
    <dgm:pt modelId="{4A314FD7-DBA7-4095-B49B-DC1F782EEC2E}" type="sibTrans" cxnId="{42CED7BF-289F-454B-83E9-EE55546C8363}">
      <dgm:prSet/>
      <dgm:spPr/>
      <dgm:t>
        <a:bodyPr/>
        <a:lstStyle/>
        <a:p>
          <a:endParaRPr lang="en-US"/>
        </a:p>
      </dgm:t>
    </dgm:pt>
    <dgm:pt modelId="{DC27E0B0-AEC8-42D6-8791-D230047A9BF4}">
      <dgm:prSet/>
      <dgm:spPr/>
      <dgm:t>
        <a:bodyPr/>
        <a:lstStyle/>
        <a:p>
          <a:r>
            <a:rPr lang="en-US" b="1" dirty="0"/>
            <a:t>Timely Restocking Decisions</a:t>
          </a:r>
          <a:r>
            <a:rPr lang="en-US" dirty="0"/>
            <a:t>: Categorization of shelves enables store managers to prioritize restocking</a:t>
          </a:r>
        </a:p>
      </dgm:t>
    </dgm:pt>
    <dgm:pt modelId="{7C168DD5-91A3-422E-B9F7-7F38EA7CF82C}" type="parTrans" cxnId="{E2D85842-CC86-492B-B975-E73EE2488F00}">
      <dgm:prSet/>
      <dgm:spPr/>
      <dgm:t>
        <a:bodyPr/>
        <a:lstStyle/>
        <a:p>
          <a:endParaRPr lang="en-US"/>
        </a:p>
      </dgm:t>
    </dgm:pt>
    <dgm:pt modelId="{B3E717DD-93DE-4058-BE8C-66BD86944C15}" type="sibTrans" cxnId="{E2D85842-CC86-492B-B975-E73EE2488F00}">
      <dgm:prSet/>
      <dgm:spPr/>
      <dgm:t>
        <a:bodyPr/>
        <a:lstStyle/>
        <a:p>
          <a:endParaRPr lang="en-US"/>
        </a:p>
      </dgm:t>
    </dgm:pt>
    <dgm:pt modelId="{A15146E4-60E9-4616-AA1A-FAFC80D96D71}">
      <dgm:prSet/>
      <dgm:spPr/>
      <dgm:t>
        <a:bodyPr/>
        <a:lstStyle/>
        <a:p>
          <a:r>
            <a:rPr lang="en-US" b="1" dirty="0"/>
            <a:t>Reduced Stress</a:t>
          </a:r>
          <a:r>
            <a:rPr lang="en-US" dirty="0"/>
            <a:t>: Helps shop owners during High sales days  </a:t>
          </a:r>
        </a:p>
      </dgm:t>
    </dgm:pt>
    <dgm:pt modelId="{FF154962-9A6D-4309-A61C-4660F21E5A0A}" type="parTrans" cxnId="{2F1F8745-8461-4B9C-800D-4F3AB220DE70}">
      <dgm:prSet/>
      <dgm:spPr/>
      <dgm:t>
        <a:bodyPr/>
        <a:lstStyle/>
        <a:p>
          <a:endParaRPr lang="en-US"/>
        </a:p>
      </dgm:t>
    </dgm:pt>
    <dgm:pt modelId="{EE254663-6EBF-4615-ADC4-837FAE869202}" type="sibTrans" cxnId="{2F1F8745-8461-4B9C-800D-4F3AB220DE70}">
      <dgm:prSet/>
      <dgm:spPr/>
      <dgm:t>
        <a:bodyPr/>
        <a:lstStyle/>
        <a:p>
          <a:endParaRPr lang="en-US"/>
        </a:p>
      </dgm:t>
    </dgm:pt>
    <dgm:pt modelId="{2D4AAD37-92C9-471F-AD14-56D46DF45AF7}" type="pres">
      <dgm:prSet presAssocID="{A32E04CA-0115-42B9-8F02-B44A1E696BA6}" presName="root" presStyleCnt="0">
        <dgm:presLayoutVars>
          <dgm:dir/>
          <dgm:resizeHandles val="exact"/>
        </dgm:presLayoutVars>
      </dgm:prSet>
      <dgm:spPr/>
    </dgm:pt>
    <dgm:pt modelId="{B43CFA62-A255-4EAC-95A5-D620C57E8F87}" type="pres">
      <dgm:prSet presAssocID="{26E5EA46-8940-4E0C-9F6D-EA211B0E0F73}" presName="compNode" presStyleCnt="0"/>
      <dgm:spPr/>
    </dgm:pt>
    <dgm:pt modelId="{8F1862D5-7589-416D-8450-56D0A3F8DEEF}" type="pres">
      <dgm:prSet presAssocID="{26E5EA46-8940-4E0C-9F6D-EA211B0E0F73}" presName="bgRect" presStyleLbl="bgShp" presStyleIdx="0" presStyleCnt="4"/>
      <dgm:spPr/>
    </dgm:pt>
    <dgm:pt modelId="{FE8F097A-DDFC-4891-BE65-23DAC85CBECF}" type="pres">
      <dgm:prSet presAssocID="{26E5EA46-8940-4E0C-9F6D-EA211B0E0F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ycle with People"/>
        </a:ext>
      </dgm:extLst>
    </dgm:pt>
    <dgm:pt modelId="{0D4446BB-EEDB-48CD-9A05-A47AF7B76634}" type="pres">
      <dgm:prSet presAssocID="{26E5EA46-8940-4E0C-9F6D-EA211B0E0F73}" presName="spaceRect" presStyleCnt="0"/>
      <dgm:spPr/>
    </dgm:pt>
    <dgm:pt modelId="{3BE324F2-725A-46EC-97A1-9EF4E2B3033B}" type="pres">
      <dgm:prSet presAssocID="{26E5EA46-8940-4E0C-9F6D-EA211B0E0F73}" presName="parTx" presStyleLbl="revTx" presStyleIdx="0" presStyleCnt="4">
        <dgm:presLayoutVars>
          <dgm:chMax val="0"/>
          <dgm:chPref val="0"/>
        </dgm:presLayoutVars>
      </dgm:prSet>
      <dgm:spPr/>
    </dgm:pt>
    <dgm:pt modelId="{C9401335-F397-439B-9652-B2E26AA42D1D}" type="pres">
      <dgm:prSet presAssocID="{D06326D2-C89F-442A-92B6-80F092921886}" presName="sibTrans" presStyleCnt="0"/>
      <dgm:spPr/>
    </dgm:pt>
    <dgm:pt modelId="{EEF0268F-7EBE-4A48-B3B3-DAA5F58D6968}" type="pres">
      <dgm:prSet presAssocID="{46757382-25A6-437A-9FB9-3E205F0F2BD5}" presName="compNode" presStyleCnt="0"/>
      <dgm:spPr/>
    </dgm:pt>
    <dgm:pt modelId="{3ED4A97D-9C88-431C-9E34-E831394BB8BB}" type="pres">
      <dgm:prSet presAssocID="{46757382-25A6-437A-9FB9-3E205F0F2BD5}" presName="bgRect" presStyleLbl="bgShp" presStyleIdx="1" presStyleCnt="4"/>
      <dgm:spPr/>
    </dgm:pt>
    <dgm:pt modelId="{738B189A-8925-4FB8-A1B3-C4066795D664}" type="pres">
      <dgm:prSet presAssocID="{46757382-25A6-437A-9FB9-3E205F0F2BD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C8548D1A-7D37-4BA6-B889-7B408F1F1BF2}" type="pres">
      <dgm:prSet presAssocID="{46757382-25A6-437A-9FB9-3E205F0F2BD5}" presName="spaceRect" presStyleCnt="0"/>
      <dgm:spPr/>
    </dgm:pt>
    <dgm:pt modelId="{E619137E-64CE-4451-A537-EEE082D1A23D}" type="pres">
      <dgm:prSet presAssocID="{46757382-25A6-437A-9FB9-3E205F0F2BD5}" presName="parTx" presStyleLbl="revTx" presStyleIdx="1" presStyleCnt="4">
        <dgm:presLayoutVars>
          <dgm:chMax val="0"/>
          <dgm:chPref val="0"/>
        </dgm:presLayoutVars>
      </dgm:prSet>
      <dgm:spPr/>
    </dgm:pt>
    <dgm:pt modelId="{B49B9AE0-561F-4A98-83D3-BE957EA1858C}" type="pres">
      <dgm:prSet presAssocID="{4A314FD7-DBA7-4095-B49B-DC1F782EEC2E}" presName="sibTrans" presStyleCnt="0"/>
      <dgm:spPr/>
    </dgm:pt>
    <dgm:pt modelId="{3137D1D3-CAC7-4EA6-8946-580CC4B3514B}" type="pres">
      <dgm:prSet presAssocID="{DC27E0B0-AEC8-42D6-8791-D230047A9BF4}" presName="compNode" presStyleCnt="0"/>
      <dgm:spPr/>
    </dgm:pt>
    <dgm:pt modelId="{56A18839-F9F5-400B-B40F-55C8E9403F0F}" type="pres">
      <dgm:prSet presAssocID="{DC27E0B0-AEC8-42D6-8791-D230047A9BF4}" presName="bgRect" presStyleLbl="bgShp" presStyleIdx="2" presStyleCnt="4"/>
      <dgm:spPr/>
    </dgm:pt>
    <dgm:pt modelId="{F7C85A27-E3AD-4647-8B07-2A2B1F67F0BE}" type="pres">
      <dgm:prSet presAssocID="{DC27E0B0-AEC8-42D6-8791-D230047A9B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re"/>
        </a:ext>
      </dgm:extLst>
    </dgm:pt>
    <dgm:pt modelId="{D7FA07B0-210D-498C-AFBD-40A2157F77B7}" type="pres">
      <dgm:prSet presAssocID="{DC27E0B0-AEC8-42D6-8791-D230047A9BF4}" presName="spaceRect" presStyleCnt="0"/>
      <dgm:spPr/>
    </dgm:pt>
    <dgm:pt modelId="{ECC44441-EAC4-48B2-A879-B37ED3B33835}" type="pres">
      <dgm:prSet presAssocID="{DC27E0B0-AEC8-42D6-8791-D230047A9BF4}" presName="parTx" presStyleLbl="revTx" presStyleIdx="2" presStyleCnt="4">
        <dgm:presLayoutVars>
          <dgm:chMax val="0"/>
          <dgm:chPref val="0"/>
        </dgm:presLayoutVars>
      </dgm:prSet>
      <dgm:spPr/>
    </dgm:pt>
    <dgm:pt modelId="{E96A05DA-CE46-48C8-9932-0779BC206021}" type="pres">
      <dgm:prSet presAssocID="{B3E717DD-93DE-4058-BE8C-66BD86944C15}" presName="sibTrans" presStyleCnt="0"/>
      <dgm:spPr/>
    </dgm:pt>
    <dgm:pt modelId="{9A26E78A-1AD1-4CC2-8B8D-4BD8078AE6B9}" type="pres">
      <dgm:prSet presAssocID="{A15146E4-60E9-4616-AA1A-FAFC80D96D71}" presName="compNode" presStyleCnt="0"/>
      <dgm:spPr/>
    </dgm:pt>
    <dgm:pt modelId="{631E5613-F314-4872-B70C-D276D083BE76}" type="pres">
      <dgm:prSet presAssocID="{A15146E4-60E9-4616-AA1A-FAFC80D96D71}" presName="bgRect" presStyleLbl="bgShp" presStyleIdx="3" presStyleCnt="4"/>
      <dgm:spPr/>
    </dgm:pt>
    <dgm:pt modelId="{7D982A67-AB3F-49FC-A2B6-C1E9141499C9}" type="pres">
      <dgm:prSet presAssocID="{A15146E4-60E9-4616-AA1A-FAFC80D96D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ers"/>
        </a:ext>
      </dgm:extLst>
    </dgm:pt>
    <dgm:pt modelId="{946C5749-FFDD-4276-A264-8C38A082115E}" type="pres">
      <dgm:prSet presAssocID="{A15146E4-60E9-4616-AA1A-FAFC80D96D71}" presName="spaceRect" presStyleCnt="0"/>
      <dgm:spPr/>
    </dgm:pt>
    <dgm:pt modelId="{C839FA78-D5D6-41F6-AC81-C89BE373CF8F}" type="pres">
      <dgm:prSet presAssocID="{A15146E4-60E9-4616-AA1A-FAFC80D96D71}" presName="parTx" presStyleLbl="revTx" presStyleIdx="3" presStyleCnt="4">
        <dgm:presLayoutVars>
          <dgm:chMax val="0"/>
          <dgm:chPref val="0"/>
        </dgm:presLayoutVars>
      </dgm:prSet>
      <dgm:spPr/>
    </dgm:pt>
  </dgm:ptLst>
  <dgm:cxnLst>
    <dgm:cxn modelId="{D56BA710-200A-4D00-ADE3-917BD902C938}" type="presOf" srcId="{46757382-25A6-437A-9FB9-3E205F0F2BD5}" destId="{E619137E-64CE-4451-A537-EEE082D1A23D}" srcOrd="0" destOrd="0" presId="urn:microsoft.com/office/officeart/2018/2/layout/IconVerticalSolidList"/>
    <dgm:cxn modelId="{FFF7A836-86E0-4EE8-B339-6A8C0D007FDC}" type="presOf" srcId="{A15146E4-60E9-4616-AA1A-FAFC80D96D71}" destId="{C839FA78-D5D6-41F6-AC81-C89BE373CF8F}" srcOrd="0" destOrd="0" presId="urn:microsoft.com/office/officeart/2018/2/layout/IconVerticalSolidList"/>
    <dgm:cxn modelId="{E2D85842-CC86-492B-B975-E73EE2488F00}" srcId="{A32E04CA-0115-42B9-8F02-B44A1E696BA6}" destId="{DC27E0B0-AEC8-42D6-8791-D230047A9BF4}" srcOrd="2" destOrd="0" parTransId="{7C168DD5-91A3-422E-B9F7-7F38EA7CF82C}" sibTransId="{B3E717DD-93DE-4058-BE8C-66BD86944C15}"/>
    <dgm:cxn modelId="{2F1F8745-8461-4B9C-800D-4F3AB220DE70}" srcId="{A32E04CA-0115-42B9-8F02-B44A1E696BA6}" destId="{A15146E4-60E9-4616-AA1A-FAFC80D96D71}" srcOrd="3" destOrd="0" parTransId="{FF154962-9A6D-4309-A61C-4660F21E5A0A}" sibTransId="{EE254663-6EBF-4615-ADC4-837FAE869202}"/>
    <dgm:cxn modelId="{90EC10AE-F5D3-4455-AD27-66B833D806F8}" type="presOf" srcId="{A32E04CA-0115-42B9-8F02-B44A1E696BA6}" destId="{2D4AAD37-92C9-471F-AD14-56D46DF45AF7}" srcOrd="0" destOrd="0" presId="urn:microsoft.com/office/officeart/2018/2/layout/IconVerticalSolidList"/>
    <dgm:cxn modelId="{42CED7BF-289F-454B-83E9-EE55546C8363}" srcId="{A32E04CA-0115-42B9-8F02-B44A1E696BA6}" destId="{46757382-25A6-437A-9FB9-3E205F0F2BD5}" srcOrd="1" destOrd="0" parTransId="{F4A0C588-2C96-470B-AE64-1D6A93D5D646}" sibTransId="{4A314FD7-DBA7-4095-B49B-DC1F782EEC2E}"/>
    <dgm:cxn modelId="{315D40C5-5A27-40D4-A32A-05F4A02D2B1B}" srcId="{A32E04CA-0115-42B9-8F02-B44A1E696BA6}" destId="{26E5EA46-8940-4E0C-9F6D-EA211B0E0F73}" srcOrd="0" destOrd="0" parTransId="{44B685A9-EB2C-444C-A9F7-B841B42AC9E5}" sibTransId="{D06326D2-C89F-442A-92B6-80F092921886}"/>
    <dgm:cxn modelId="{CAA024C7-EA3D-42E5-8F25-886B5ED0C769}" type="presOf" srcId="{DC27E0B0-AEC8-42D6-8791-D230047A9BF4}" destId="{ECC44441-EAC4-48B2-A879-B37ED3B33835}" srcOrd="0" destOrd="0" presId="urn:microsoft.com/office/officeart/2018/2/layout/IconVerticalSolidList"/>
    <dgm:cxn modelId="{71FCC3E6-7410-49FB-A608-5B4190DA5464}" type="presOf" srcId="{26E5EA46-8940-4E0C-9F6D-EA211B0E0F73}" destId="{3BE324F2-725A-46EC-97A1-9EF4E2B3033B}" srcOrd="0" destOrd="0" presId="urn:microsoft.com/office/officeart/2018/2/layout/IconVerticalSolidList"/>
    <dgm:cxn modelId="{F8E99BA4-2B21-4F20-A550-8AC491B6E797}" type="presParOf" srcId="{2D4AAD37-92C9-471F-AD14-56D46DF45AF7}" destId="{B43CFA62-A255-4EAC-95A5-D620C57E8F87}" srcOrd="0" destOrd="0" presId="urn:microsoft.com/office/officeart/2018/2/layout/IconVerticalSolidList"/>
    <dgm:cxn modelId="{63578D67-A050-4DE9-9F13-26C5628467C6}" type="presParOf" srcId="{B43CFA62-A255-4EAC-95A5-D620C57E8F87}" destId="{8F1862D5-7589-416D-8450-56D0A3F8DEEF}" srcOrd="0" destOrd="0" presId="urn:microsoft.com/office/officeart/2018/2/layout/IconVerticalSolidList"/>
    <dgm:cxn modelId="{3F7953DC-AC3E-42E7-A94A-9C0BB461C0CB}" type="presParOf" srcId="{B43CFA62-A255-4EAC-95A5-D620C57E8F87}" destId="{FE8F097A-DDFC-4891-BE65-23DAC85CBECF}" srcOrd="1" destOrd="0" presId="urn:microsoft.com/office/officeart/2018/2/layout/IconVerticalSolidList"/>
    <dgm:cxn modelId="{098B9E75-C3E3-4EC0-ADEA-023F68D4754C}" type="presParOf" srcId="{B43CFA62-A255-4EAC-95A5-D620C57E8F87}" destId="{0D4446BB-EEDB-48CD-9A05-A47AF7B76634}" srcOrd="2" destOrd="0" presId="urn:microsoft.com/office/officeart/2018/2/layout/IconVerticalSolidList"/>
    <dgm:cxn modelId="{8C6B5BBA-97DB-4417-A3A7-9F48619DD2BE}" type="presParOf" srcId="{B43CFA62-A255-4EAC-95A5-D620C57E8F87}" destId="{3BE324F2-725A-46EC-97A1-9EF4E2B3033B}" srcOrd="3" destOrd="0" presId="urn:microsoft.com/office/officeart/2018/2/layout/IconVerticalSolidList"/>
    <dgm:cxn modelId="{25DCC7CF-CCA4-4E5D-80F9-F1365DAA9EF6}" type="presParOf" srcId="{2D4AAD37-92C9-471F-AD14-56D46DF45AF7}" destId="{C9401335-F397-439B-9652-B2E26AA42D1D}" srcOrd="1" destOrd="0" presId="urn:microsoft.com/office/officeart/2018/2/layout/IconVerticalSolidList"/>
    <dgm:cxn modelId="{6EC0FE0C-3DC9-4644-9A5F-CE6E6A446823}" type="presParOf" srcId="{2D4AAD37-92C9-471F-AD14-56D46DF45AF7}" destId="{EEF0268F-7EBE-4A48-B3B3-DAA5F58D6968}" srcOrd="2" destOrd="0" presId="urn:microsoft.com/office/officeart/2018/2/layout/IconVerticalSolidList"/>
    <dgm:cxn modelId="{B2265D74-AAD4-4F1E-865A-0957C143D753}" type="presParOf" srcId="{EEF0268F-7EBE-4A48-B3B3-DAA5F58D6968}" destId="{3ED4A97D-9C88-431C-9E34-E831394BB8BB}" srcOrd="0" destOrd="0" presId="urn:microsoft.com/office/officeart/2018/2/layout/IconVerticalSolidList"/>
    <dgm:cxn modelId="{D847214D-FBC1-4114-A568-2374471C296F}" type="presParOf" srcId="{EEF0268F-7EBE-4A48-B3B3-DAA5F58D6968}" destId="{738B189A-8925-4FB8-A1B3-C4066795D664}" srcOrd="1" destOrd="0" presId="urn:microsoft.com/office/officeart/2018/2/layout/IconVerticalSolidList"/>
    <dgm:cxn modelId="{C71818CC-8516-4B0F-A7CE-B85FC36BF1FB}" type="presParOf" srcId="{EEF0268F-7EBE-4A48-B3B3-DAA5F58D6968}" destId="{C8548D1A-7D37-4BA6-B889-7B408F1F1BF2}" srcOrd="2" destOrd="0" presId="urn:microsoft.com/office/officeart/2018/2/layout/IconVerticalSolidList"/>
    <dgm:cxn modelId="{B3A3BCAF-25BB-43A2-BD2C-328854923192}" type="presParOf" srcId="{EEF0268F-7EBE-4A48-B3B3-DAA5F58D6968}" destId="{E619137E-64CE-4451-A537-EEE082D1A23D}" srcOrd="3" destOrd="0" presId="urn:microsoft.com/office/officeart/2018/2/layout/IconVerticalSolidList"/>
    <dgm:cxn modelId="{54950F45-E830-45ED-B62A-36805C3E7183}" type="presParOf" srcId="{2D4AAD37-92C9-471F-AD14-56D46DF45AF7}" destId="{B49B9AE0-561F-4A98-83D3-BE957EA1858C}" srcOrd="3" destOrd="0" presId="urn:microsoft.com/office/officeart/2018/2/layout/IconVerticalSolidList"/>
    <dgm:cxn modelId="{E0578FB7-01CE-484D-85C8-E7AE4B7EFFE8}" type="presParOf" srcId="{2D4AAD37-92C9-471F-AD14-56D46DF45AF7}" destId="{3137D1D3-CAC7-4EA6-8946-580CC4B3514B}" srcOrd="4" destOrd="0" presId="urn:microsoft.com/office/officeart/2018/2/layout/IconVerticalSolidList"/>
    <dgm:cxn modelId="{500FEC8D-503B-4054-956B-3E81B7136620}" type="presParOf" srcId="{3137D1D3-CAC7-4EA6-8946-580CC4B3514B}" destId="{56A18839-F9F5-400B-B40F-55C8E9403F0F}" srcOrd="0" destOrd="0" presId="urn:microsoft.com/office/officeart/2018/2/layout/IconVerticalSolidList"/>
    <dgm:cxn modelId="{B6EDDD98-201E-4054-9092-3FB586CC9436}" type="presParOf" srcId="{3137D1D3-CAC7-4EA6-8946-580CC4B3514B}" destId="{F7C85A27-E3AD-4647-8B07-2A2B1F67F0BE}" srcOrd="1" destOrd="0" presId="urn:microsoft.com/office/officeart/2018/2/layout/IconVerticalSolidList"/>
    <dgm:cxn modelId="{29890FF3-A741-4FDE-9526-53A4F933459B}" type="presParOf" srcId="{3137D1D3-CAC7-4EA6-8946-580CC4B3514B}" destId="{D7FA07B0-210D-498C-AFBD-40A2157F77B7}" srcOrd="2" destOrd="0" presId="urn:microsoft.com/office/officeart/2018/2/layout/IconVerticalSolidList"/>
    <dgm:cxn modelId="{B0D7B01F-837D-4576-AD6B-43A48DB3A68F}" type="presParOf" srcId="{3137D1D3-CAC7-4EA6-8946-580CC4B3514B}" destId="{ECC44441-EAC4-48B2-A879-B37ED3B33835}" srcOrd="3" destOrd="0" presId="urn:microsoft.com/office/officeart/2018/2/layout/IconVerticalSolidList"/>
    <dgm:cxn modelId="{0DB5739D-A251-4DB5-81C8-B6359B8889F8}" type="presParOf" srcId="{2D4AAD37-92C9-471F-AD14-56D46DF45AF7}" destId="{E96A05DA-CE46-48C8-9932-0779BC206021}" srcOrd="5" destOrd="0" presId="urn:microsoft.com/office/officeart/2018/2/layout/IconVerticalSolidList"/>
    <dgm:cxn modelId="{9E8E8CC1-0EB4-4805-87DF-2525FC3EDFBE}" type="presParOf" srcId="{2D4AAD37-92C9-471F-AD14-56D46DF45AF7}" destId="{9A26E78A-1AD1-4CC2-8B8D-4BD8078AE6B9}" srcOrd="6" destOrd="0" presId="urn:microsoft.com/office/officeart/2018/2/layout/IconVerticalSolidList"/>
    <dgm:cxn modelId="{068FA2E9-1DCE-4D69-8CA3-B82A9CD30FBB}" type="presParOf" srcId="{9A26E78A-1AD1-4CC2-8B8D-4BD8078AE6B9}" destId="{631E5613-F314-4872-B70C-D276D083BE76}" srcOrd="0" destOrd="0" presId="urn:microsoft.com/office/officeart/2018/2/layout/IconVerticalSolidList"/>
    <dgm:cxn modelId="{EC82C740-FAAD-409A-9747-BD712A1A6ED9}" type="presParOf" srcId="{9A26E78A-1AD1-4CC2-8B8D-4BD8078AE6B9}" destId="{7D982A67-AB3F-49FC-A2B6-C1E9141499C9}" srcOrd="1" destOrd="0" presId="urn:microsoft.com/office/officeart/2018/2/layout/IconVerticalSolidList"/>
    <dgm:cxn modelId="{9CF9C6F3-F680-4545-B9DD-791E2751B6BF}" type="presParOf" srcId="{9A26E78A-1AD1-4CC2-8B8D-4BD8078AE6B9}" destId="{946C5749-FFDD-4276-A264-8C38A082115E}" srcOrd="2" destOrd="0" presId="urn:microsoft.com/office/officeart/2018/2/layout/IconVerticalSolidList"/>
    <dgm:cxn modelId="{9061F43C-1AED-4DE1-A9FD-0745B9CF8359}" type="presParOf" srcId="{9A26E78A-1AD1-4CC2-8B8D-4BD8078AE6B9}" destId="{C839FA78-D5D6-41F6-AC81-C89BE373CF8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45D70-09E5-4E31-BAC3-007AD0063808}">
      <dsp:nvSpPr>
        <dsp:cNvPr id="0" name=""/>
        <dsp:cNvSpPr/>
      </dsp:nvSpPr>
      <dsp:spPr>
        <a:xfrm>
          <a:off x="0" y="455"/>
          <a:ext cx="6002110" cy="10651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70D3A-9932-4C2A-B587-4E870ABA2A72}">
      <dsp:nvSpPr>
        <dsp:cNvPr id="0" name=""/>
        <dsp:cNvSpPr/>
      </dsp:nvSpPr>
      <dsp:spPr>
        <a:xfrm>
          <a:off x="322216" y="240120"/>
          <a:ext cx="585847" cy="585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E33BC-9C0D-455F-9B3F-F135ECBEE423}">
      <dsp:nvSpPr>
        <dsp:cNvPr id="0" name=""/>
        <dsp:cNvSpPr/>
      </dsp:nvSpPr>
      <dsp:spPr>
        <a:xfrm>
          <a:off x="1230280" y="455"/>
          <a:ext cx="4771829" cy="1065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31" tIns="112731" rIns="112731" bIns="112731"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tx1"/>
              </a:solidFill>
            </a:rPr>
            <a:t>Introducing a cutting edge technology to solve the problem of </a:t>
          </a:r>
          <a:r>
            <a:rPr lang="en-GB" sz="1400" kern="1200" dirty="0">
              <a:solidFill>
                <a:schemeClr val="tx1"/>
              </a:solidFill>
            </a:rPr>
            <a:t>On-shelf Availability</a:t>
          </a:r>
          <a:endParaRPr lang="en-US" sz="1400" kern="1200" dirty="0">
            <a:solidFill>
              <a:schemeClr val="tx1"/>
            </a:solidFill>
          </a:endParaRPr>
        </a:p>
      </dsp:txBody>
      <dsp:txXfrm>
        <a:off x="1230280" y="455"/>
        <a:ext cx="4771829" cy="1065178"/>
      </dsp:txXfrm>
    </dsp:sp>
    <dsp:sp modelId="{C0D86ECA-C069-4B20-9EA0-3E0F9F04B8EF}">
      <dsp:nvSpPr>
        <dsp:cNvPr id="0" name=""/>
        <dsp:cNvSpPr/>
      </dsp:nvSpPr>
      <dsp:spPr>
        <a:xfrm>
          <a:off x="0" y="1331927"/>
          <a:ext cx="6002110" cy="10651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4D16D-F425-4FD0-A068-F355AAFD30AB}">
      <dsp:nvSpPr>
        <dsp:cNvPr id="0" name=""/>
        <dsp:cNvSpPr/>
      </dsp:nvSpPr>
      <dsp:spPr>
        <a:xfrm>
          <a:off x="322216" y="1571593"/>
          <a:ext cx="585847" cy="585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F1AD4-2296-4440-88F6-87160648103D}">
      <dsp:nvSpPr>
        <dsp:cNvPr id="0" name=""/>
        <dsp:cNvSpPr/>
      </dsp:nvSpPr>
      <dsp:spPr>
        <a:xfrm>
          <a:off x="1230280" y="1331927"/>
          <a:ext cx="4771829" cy="1065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31" tIns="112731" rIns="112731" bIns="112731" numCol="1" spcCol="1270" anchor="ctr" anchorCtr="0">
          <a:noAutofit/>
        </a:bodyPr>
        <a:lstStyle/>
        <a:p>
          <a:pPr marL="0" lvl="0" indent="0" algn="l" defTabSz="622300">
            <a:lnSpc>
              <a:spcPct val="100000"/>
            </a:lnSpc>
            <a:spcBef>
              <a:spcPct val="0"/>
            </a:spcBef>
            <a:spcAft>
              <a:spcPct val="35000"/>
            </a:spcAft>
            <a:buNone/>
          </a:pPr>
          <a:r>
            <a:rPr lang="en-US" sz="1400" kern="1200"/>
            <a:t>Development of AI model to correctly identify and measure the empty space on the retail shelves using breakthrough technologies such as computer vision and deep learning</a:t>
          </a:r>
        </a:p>
      </dsp:txBody>
      <dsp:txXfrm>
        <a:off x="1230280" y="1331927"/>
        <a:ext cx="4771829" cy="1065178"/>
      </dsp:txXfrm>
    </dsp:sp>
    <dsp:sp modelId="{DAED54C4-34BC-422B-9250-E2667CA02B47}">
      <dsp:nvSpPr>
        <dsp:cNvPr id="0" name=""/>
        <dsp:cNvSpPr/>
      </dsp:nvSpPr>
      <dsp:spPr>
        <a:xfrm>
          <a:off x="0" y="2663400"/>
          <a:ext cx="6002110" cy="10651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F04070-4D5C-44F3-ABFF-50D0D0ADDEAD}">
      <dsp:nvSpPr>
        <dsp:cNvPr id="0" name=""/>
        <dsp:cNvSpPr/>
      </dsp:nvSpPr>
      <dsp:spPr>
        <a:xfrm>
          <a:off x="322216" y="2903065"/>
          <a:ext cx="585847" cy="5858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1E4E2-F637-4014-9399-12A4881A468B}">
      <dsp:nvSpPr>
        <dsp:cNvPr id="0" name=""/>
        <dsp:cNvSpPr/>
      </dsp:nvSpPr>
      <dsp:spPr>
        <a:xfrm>
          <a:off x="1230280" y="2663400"/>
          <a:ext cx="4771829" cy="1065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731" tIns="112731" rIns="112731" bIns="112731" numCol="1" spcCol="1270" anchor="ctr" anchorCtr="0">
          <a:noAutofit/>
        </a:bodyPr>
        <a:lstStyle/>
        <a:p>
          <a:pPr marL="0" lvl="0" indent="0" algn="l" defTabSz="622300">
            <a:lnSpc>
              <a:spcPct val="100000"/>
            </a:lnSpc>
            <a:spcBef>
              <a:spcPct val="0"/>
            </a:spcBef>
            <a:spcAft>
              <a:spcPct val="35000"/>
            </a:spcAft>
            <a:buNone/>
          </a:pPr>
          <a:r>
            <a:rPr lang="en-US" sz="1400" kern="1200" dirty="0"/>
            <a:t>Based on customizable threshold values for shelf emptiness, store supervisors will receive notifications regarding the necessary actions to be taken</a:t>
          </a:r>
        </a:p>
      </dsp:txBody>
      <dsp:txXfrm>
        <a:off x="1230280" y="2663400"/>
        <a:ext cx="4771829" cy="1065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1B4A2-7AF1-4BF2-90ED-84344E60793C}">
      <dsp:nvSpPr>
        <dsp:cNvPr id="0" name=""/>
        <dsp:cNvSpPr/>
      </dsp:nvSpPr>
      <dsp:spPr>
        <a:xfrm>
          <a:off x="15076" y="260785"/>
          <a:ext cx="1464644" cy="14646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03EB3-9DD1-47DF-BF49-9A9460930054}">
      <dsp:nvSpPr>
        <dsp:cNvPr id="0" name=""/>
        <dsp:cNvSpPr/>
      </dsp:nvSpPr>
      <dsp:spPr>
        <a:xfrm>
          <a:off x="322651" y="568361"/>
          <a:ext cx="849493" cy="849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EB8B3B-A899-405A-8FEC-57AA2DEE0B22}">
      <dsp:nvSpPr>
        <dsp:cNvPr id="0" name=""/>
        <dsp:cNvSpPr/>
      </dsp:nvSpPr>
      <dsp:spPr>
        <a:xfrm>
          <a:off x="1793573" y="260785"/>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Customer Dissatisfaction</a:t>
          </a:r>
          <a:endParaRPr lang="en-US" sz="2400" kern="1200" dirty="0"/>
        </a:p>
      </dsp:txBody>
      <dsp:txXfrm>
        <a:off x="1793573" y="260785"/>
        <a:ext cx="3452376" cy="1464644"/>
      </dsp:txXfrm>
    </dsp:sp>
    <dsp:sp modelId="{25B368F5-FF43-4713-885A-5CD108FD8DA6}">
      <dsp:nvSpPr>
        <dsp:cNvPr id="0" name=""/>
        <dsp:cNvSpPr/>
      </dsp:nvSpPr>
      <dsp:spPr>
        <a:xfrm>
          <a:off x="5847500" y="260785"/>
          <a:ext cx="1464644" cy="14646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F2AE98-0967-449A-934C-8239FC7DB34C}">
      <dsp:nvSpPr>
        <dsp:cNvPr id="0" name=""/>
        <dsp:cNvSpPr/>
      </dsp:nvSpPr>
      <dsp:spPr>
        <a:xfrm>
          <a:off x="6155075" y="568361"/>
          <a:ext cx="849493" cy="849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A5EBF3-D51B-4493-B50D-78B0EE54AC3B}">
      <dsp:nvSpPr>
        <dsp:cNvPr id="0" name=""/>
        <dsp:cNvSpPr/>
      </dsp:nvSpPr>
      <dsp:spPr>
        <a:xfrm>
          <a:off x="7625997" y="260785"/>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b="1" kern="1200" dirty="0"/>
            <a:t>Missed Revenue Opportunities</a:t>
          </a:r>
          <a:endParaRPr lang="en-US" sz="2400" kern="1200" dirty="0"/>
        </a:p>
      </dsp:txBody>
      <dsp:txXfrm>
        <a:off x="7625997" y="260785"/>
        <a:ext cx="3452376" cy="1464644"/>
      </dsp:txXfrm>
    </dsp:sp>
    <dsp:sp modelId="{61DCDC5C-2281-41D0-A3D9-3BA462B9C018}">
      <dsp:nvSpPr>
        <dsp:cNvPr id="0" name=""/>
        <dsp:cNvSpPr/>
      </dsp:nvSpPr>
      <dsp:spPr>
        <a:xfrm>
          <a:off x="15076" y="2432233"/>
          <a:ext cx="1464644" cy="14646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1B284-A443-460B-AFD9-E259EAE092C9}">
      <dsp:nvSpPr>
        <dsp:cNvPr id="0" name=""/>
        <dsp:cNvSpPr/>
      </dsp:nvSpPr>
      <dsp:spPr>
        <a:xfrm>
          <a:off x="322651" y="2739808"/>
          <a:ext cx="849493" cy="849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1C09C-FED4-4264-ABF1-10636C04F922}">
      <dsp:nvSpPr>
        <dsp:cNvPr id="0" name=""/>
        <dsp:cNvSpPr/>
      </dsp:nvSpPr>
      <dsp:spPr>
        <a:xfrm>
          <a:off x="1793573" y="2432233"/>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Wasted Operational Efforts</a:t>
          </a:r>
          <a:endParaRPr lang="en-US" sz="2400" kern="1200" dirty="0"/>
        </a:p>
      </dsp:txBody>
      <dsp:txXfrm>
        <a:off x="1793573" y="2432233"/>
        <a:ext cx="3452376" cy="1464644"/>
      </dsp:txXfrm>
    </dsp:sp>
    <dsp:sp modelId="{6C9E905D-A169-47D4-89EE-500BB0A77729}">
      <dsp:nvSpPr>
        <dsp:cNvPr id="0" name=""/>
        <dsp:cNvSpPr/>
      </dsp:nvSpPr>
      <dsp:spPr>
        <a:xfrm>
          <a:off x="5847500" y="2432233"/>
          <a:ext cx="1464644" cy="146464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F15EBA-8AA8-4BF1-8027-DFEE054AEC55}">
      <dsp:nvSpPr>
        <dsp:cNvPr id="0" name=""/>
        <dsp:cNvSpPr/>
      </dsp:nvSpPr>
      <dsp:spPr>
        <a:xfrm>
          <a:off x="6155075" y="2739808"/>
          <a:ext cx="849493" cy="8494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CA6321-EEF1-4D96-8A17-16B670340CF7}">
      <dsp:nvSpPr>
        <dsp:cNvPr id="0" name=""/>
        <dsp:cNvSpPr/>
      </dsp:nvSpPr>
      <dsp:spPr>
        <a:xfrm>
          <a:off x="7625997" y="2432233"/>
          <a:ext cx="3452376" cy="1464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dirty="0"/>
            <a:t>Negative Store Image</a:t>
          </a:r>
          <a:endParaRPr lang="en-IN" sz="2400" b="1" kern="1200" dirty="0"/>
        </a:p>
      </dsp:txBody>
      <dsp:txXfrm>
        <a:off x="7625997" y="2432233"/>
        <a:ext cx="3452376" cy="14646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AF4F9-244E-410C-AF08-6505E18CE4EB}">
      <dsp:nvSpPr>
        <dsp:cNvPr id="0" name=""/>
        <dsp:cNvSpPr/>
      </dsp:nvSpPr>
      <dsp:spPr>
        <a:xfrm>
          <a:off x="2439325" y="685858"/>
          <a:ext cx="529371" cy="91440"/>
        </a:xfrm>
        <a:custGeom>
          <a:avLst/>
          <a:gdLst/>
          <a:ahLst/>
          <a:cxnLst/>
          <a:rect l="0" t="0" r="0" b="0"/>
          <a:pathLst>
            <a:path>
              <a:moveTo>
                <a:pt x="0" y="45720"/>
              </a:moveTo>
              <a:lnTo>
                <a:pt x="529371" y="45720"/>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0011" y="728778"/>
        <a:ext cx="27998" cy="5599"/>
      </dsp:txXfrm>
    </dsp:sp>
    <dsp:sp modelId="{FAB01F6C-5FDB-4E09-B9FC-91690782FB66}">
      <dsp:nvSpPr>
        <dsp:cNvPr id="0" name=""/>
        <dsp:cNvSpPr/>
      </dsp:nvSpPr>
      <dsp:spPr>
        <a:xfrm>
          <a:off x="6467" y="1180"/>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Data Requirement</a:t>
          </a:r>
          <a:endParaRPr lang="en-US" sz="2800" kern="1200" dirty="0"/>
        </a:p>
      </dsp:txBody>
      <dsp:txXfrm>
        <a:off x="6467" y="1180"/>
        <a:ext cx="2434657" cy="1460794"/>
      </dsp:txXfrm>
    </dsp:sp>
    <dsp:sp modelId="{A8703062-E27D-4492-B0AE-D6B4381E47ED}">
      <dsp:nvSpPr>
        <dsp:cNvPr id="0" name=""/>
        <dsp:cNvSpPr/>
      </dsp:nvSpPr>
      <dsp:spPr>
        <a:xfrm>
          <a:off x="5433954" y="685858"/>
          <a:ext cx="529371" cy="91440"/>
        </a:xfrm>
        <a:custGeom>
          <a:avLst/>
          <a:gdLst/>
          <a:ahLst/>
          <a:cxnLst/>
          <a:rect l="0" t="0" r="0" b="0"/>
          <a:pathLst>
            <a:path>
              <a:moveTo>
                <a:pt x="0" y="45720"/>
              </a:moveTo>
              <a:lnTo>
                <a:pt x="529371" y="45720"/>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4640" y="728778"/>
        <a:ext cx="27998" cy="5599"/>
      </dsp:txXfrm>
    </dsp:sp>
    <dsp:sp modelId="{715AC9FB-4B23-4553-888E-56D0375B8639}">
      <dsp:nvSpPr>
        <dsp:cNvPr id="0" name=""/>
        <dsp:cNvSpPr/>
      </dsp:nvSpPr>
      <dsp:spPr>
        <a:xfrm>
          <a:off x="3001096" y="1180"/>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Data Collection</a:t>
          </a:r>
          <a:endParaRPr lang="en-US" sz="2800" kern="1200" dirty="0"/>
        </a:p>
      </dsp:txBody>
      <dsp:txXfrm>
        <a:off x="3001096" y="1180"/>
        <a:ext cx="2434657" cy="1460794"/>
      </dsp:txXfrm>
    </dsp:sp>
    <dsp:sp modelId="{9C3C54F1-5DFD-4DF5-9434-6DB5D8862F0B}">
      <dsp:nvSpPr>
        <dsp:cNvPr id="0" name=""/>
        <dsp:cNvSpPr/>
      </dsp:nvSpPr>
      <dsp:spPr>
        <a:xfrm>
          <a:off x="1223796" y="1460175"/>
          <a:ext cx="5989257" cy="529371"/>
        </a:xfrm>
        <a:custGeom>
          <a:avLst/>
          <a:gdLst/>
          <a:ahLst/>
          <a:cxnLst/>
          <a:rect l="0" t="0" r="0" b="0"/>
          <a:pathLst>
            <a:path>
              <a:moveTo>
                <a:pt x="5989257" y="0"/>
              </a:moveTo>
              <a:lnTo>
                <a:pt x="5989257" y="281785"/>
              </a:lnTo>
              <a:lnTo>
                <a:pt x="0" y="281785"/>
              </a:lnTo>
              <a:lnTo>
                <a:pt x="0" y="529371"/>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68041" y="1722061"/>
        <a:ext cx="300768" cy="5599"/>
      </dsp:txXfrm>
    </dsp:sp>
    <dsp:sp modelId="{D7C5A459-FDC7-48DF-9583-F2F0346A7248}">
      <dsp:nvSpPr>
        <dsp:cNvPr id="0" name=""/>
        <dsp:cNvSpPr/>
      </dsp:nvSpPr>
      <dsp:spPr>
        <a:xfrm>
          <a:off x="5995725" y="1180"/>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Annotation</a:t>
          </a:r>
          <a:endParaRPr lang="en-US" sz="2800" kern="1200" dirty="0"/>
        </a:p>
      </dsp:txBody>
      <dsp:txXfrm>
        <a:off x="5995725" y="1180"/>
        <a:ext cx="2434657" cy="1460794"/>
      </dsp:txXfrm>
    </dsp:sp>
    <dsp:sp modelId="{1ED22C4A-6CC2-46BA-8D88-DDE2FE037A8F}">
      <dsp:nvSpPr>
        <dsp:cNvPr id="0" name=""/>
        <dsp:cNvSpPr/>
      </dsp:nvSpPr>
      <dsp:spPr>
        <a:xfrm>
          <a:off x="2439325" y="2706624"/>
          <a:ext cx="529371" cy="91440"/>
        </a:xfrm>
        <a:custGeom>
          <a:avLst/>
          <a:gdLst/>
          <a:ahLst/>
          <a:cxnLst/>
          <a:rect l="0" t="0" r="0" b="0"/>
          <a:pathLst>
            <a:path>
              <a:moveTo>
                <a:pt x="0" y="45720"/>
              </a:moveTo>
              <a:lnTo>
                <a:pt x="529371" y="45720"/>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0011" y="2749544"/>
        <a:ext cx="27998" cy="5599"/>
      </dsp:txXfrm>
    </dsp:sp>
    <dsp:sp modelId="{912BB80D-29D0-49E6-86EE-1D1EE9EF7875}">
      <dsp:nvSpPr>
        <dsp:cNvPr id="0" name=""/>
        <dsp:cNvSpPr/>
      </dsp:nvSpPr>
      <dsp:spPr>
        <a:xfrm>
          <a:off x="6467" y="2021946"/>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Data Pre-Processing</a:t>
          </a:r>
          <a:endParaRPr lang="en-US" sz="2800" kern="1200" dirty="0"/>
        </a:p>
      </dsp:txBody>
      <dsp:txXfrm>
        <a:off x="6467" y="2021946"/>
        <a:ext cx="2434657" cy="1460794"/>
      </dsp:txXfrm>
    </dsp:sp>
    <dsp:sp modelId="{37A6C57C-72E1-46D6-8BC8-F2C3C44B9764}">
      <dsp:nvSpPr>
        <dsp:cNvPr id="0" name=""/>
        <dsp:cNvSpPr/>
      </dsp:nvSpPr>
      <dsp:spPr>
        <a:xfrm>
          <a:off x="5433954" y="2706624"/>
          <a:ext cx="529371" cy="91440"/>
        </a:xfrm>
        <a:custGeom>
          <a:avLst/>
          <a:gdLst/>
          <a:ahLst/>
          <a:cxnLst/>
          <a:rect l="0" t="0" r="0" b="0"/>
          <a:pathLst>
            <a:path>
              <a:moveTo>
                <a:pt x="0" y="45720"/>
              </a:moveTo>
              <a:lnTo>
                <a:pt x="529371" y="45720"/>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4640" y="2749544"/>
        <a:ext cx="27998" cy="5599"/>
      </dsp:txXfrm>
    </dsp:sp>
    <dsp:sp modelId="{77E1E8DB-18CF-45A7-938A-5AE311D5D1CF}">
      <dsp:nvSpPr>
        <dsp:cNvPr id="0" name=""/>
        <dsp:cNvSpPr/>
      </dsp:nvSpPr>
      <dsp:spPr>
        <a:xfrm>
          <a:off x="3001096" y="2021946"/>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Model-Building</a:t>
          </a:r>
          <a:endParaRPr lang="en-US" sz="2800" kern="1200" dirty="0"/>
        </a:p>
      </dsp:txBody>
      <dsp:txXfrm>
        <a:off x="3001096" y="2021946"/>
        <a:ext cx="2434657" cy="1460794"/>
      </dsp:txXfrm>
    </dsp:sp>
    <dsp:sp modelId="{4374F7D8-BE02-469B-965C-C42D1B7293D0}">
      <dsp:nvSpPr>
        <dsp:cNvPr id="0" name=""/>
        <dsp:cNvSpPr/>
      </dsp:nvSpPr>
      <dsp:spPr>
        <a:xfrm>
          <a:off x="1223796" y="3480941"/>
          <a:ext cx="5989257" cy="529371"/>
        </a:xfrm>
        <a:custGeom>
          <a:avLst/>
          <a:gdLst/>
          <a:ahLst/>
          <a:cxnLst/>
          <a:rect l="0" t="0" r="0" b="0"/>
          <a:pathLst>
            <a:path>
              <a:moveTo>
                <a:pt x="5989257" y="0"/>
              </a:moveTo>
              <a:lnTo>
                <a:pt x="5989257" y="281785"/>
              </a:lnTo>
              <a:lnTo>
                <a:pt x="0" y="281785"/>
              </a:lnTo>
              <a:lnTo>
                <a:pt x="0" y="529371"/>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68041" y="3742827"/>
        <a:ext cx="300768" cy="5599"/>
      </dsp:txXfrm>
    </dsp:sp>
    <dsp:sp modelId="{07EB9FED-6924-4DA8-908E-9FCC35A42DC4}">
      <dsp:nvSpPr>
        <dsp:cNvPr id="0" name=""/>
        <dsp:cNvSpPr/>
      </dsp:nvSpPr>
      <dsp:spPr>
        <a:xfrm>
          <a:off x="5995725" y="2021946"/>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Hyper-Parameter Tuning</a:t>
          </a:r>
          <a:endParaRPr lang="en-US" sz="2800" kern="1200" dirty="0"/>
        </a:p>
      </dsp:txBody>
      <dsp:txXfrm>
        <a:off x="5995725" y="2021946"/>
        <a:ext cx="2434657" cy="1460794"/>
      </dsp:txXfrm>
    </dsp:sp>
    <dsp:sp modelId="{0C8E9E0B-6403-43BA-84A8-29913EDD128D}">
      <dsp:nvSpPr>
        <dsp:cNvPr id="0" name=""/>
        <dsp:cNvSpPr/>
      </dsp:nvSpPr>
      <dsp:spPr>
        <a:xfrm>
          <a:off x="2439325" y="4727389"/>
          <a:ext cx="529371" cy="91440"/>
        </a:xfrm>
        <a:custGeom>
          <a:avLst/>
          <a:gdLst/>
          <a:ahLst/>
          <a:cxnLst/>
          <a:rect l="0" t="0" r="0" b="0"/>
          <a:pathLst>
            <a:path>
              <a:moveTo>
                <a:pt x="0" y="45720"/>
              </a:moveTo>
              <a:lnTo>
                <a:pt x="529371" y="45720"/>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0011" y="4770310"/>
        <a:ext cx="27998" cy="5599"/>
      </dsp:txXfrm>
    </dsp:sp>
    <dsp:sp modelId="{9496AD55-DB56-40E4-A62F-6B076B4DCC04}">
      <dsp:nvSpPr>
        <dsp:cNvPr id="0" name=""/>
        <dsp:cNvSpPr/>
      </dsp:nvSpPr>
      <dsp:spPr>
        <a:xfrm>
          <a:off x="6467" y="4042712"/>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Space-Calculation</a:t>
          </a:r>
          <a:endParaRPr lang="en-US" sz="2800" kern="1200" dirty="0"/>
        </a:p>
      </dsp:txBody>
      <dsp:txXfrm>
        <a:off x="6467" y="4042712"/>
        <a:ext cx="2434657" cy="1460794"/>
      </dsp:txXfrm>
    </dsp:sp>
    <dsp:sp modelId="{DD2BDDC6-5CE7-4A7F-B6A6-9485E54C8966}">
      <dsp:nvSpPr>
        <dsp:cNvPr id="0" name=""/>
        <dsp:cNvSpPr/>
      </dsp:nvSpPr>
      <dsp:spPr>
        <a:xfrm>
          <a:off x="5433954" y="4727389"/>
          <a:ext cx="529371" cy="91440"/>
        </a:xfrm>
        <a:custGeom>
          <a:avLst/>
          <a:gdLst/>
          <a:ahLst/>
          <a:cxnLst/>
          <a:rect l="0" t="0" r="0" b="0"/>
          <a:pathLst>
            <a:path>
              <a:moveTo>
                <a:pt x="0" y="45720"/>
              </a:moveTo>
              <a:lnTo>
                <a:pt x="529371" y="45720"/>
              </a:lnTo>
            </a:path>
          </a:pathLst>
        </a:custGeom>
        <a:noFill/>
        <a:ln w="19050" cap="flat" cmpd="sng" algn="ctr">
          <a:solidFill>
            <a:srgbClr val="1579BD"/>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4640" y="4770310"/>
        <a:ext cx="27998" cy="5599"/>
      </dsp:txXfrm>
    </dsp:sp>
    <dsp:sp modelId="{A0F025DE-34AB-403B-8D2F-0C3C4C048CF7}">
      <dsp:nvSpPr>
        <dsp:cNvPr id="0" name=""/>
        <dsp:cNvSpPr/>
      </dsp:nvSpPr>
      <dsp:spPr>
        <a:xfrm>
          <a:off x="3001096" y="4042712"/>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IN" sz="2800" b="1" kern="1200" dirty="0"/>
            <a:t>Real-Time tracking</a:t>
          </a:r>
          <a:endParaRPr lang="en-US" sz="2800" kern="1200" dirty="0"/>
        </a:p>
      </dsp:txBody>
      <dsp:txXfrm>
        <a:off x="3001096" y="4042712"/>
        <a:ext cx="2434657" cy="1460794"/>
      </dsp:txXfrm>
    </dsp:sp>
    <dsp:sp modelId="{30B069D6-4BFC-4122-B9F4-BBC124AB359E}">
      <dsp:nvSpPr>
        <dsp:cNvPr id="0" name=""/>
        <dsp:cNvSpPr/>
      </dsp:nvSpPr>
      <dsp:spPr>
        <a:xfrm>
          <a:off x="5995725" y="4042712"/>
          <a:ext cx="2434657" cy="14607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300" tIns="125227" rIns="119300" bIns="125227" numCol="1" spcCol="1270" anchor="ctr" anchorCtr="0">
          <a:noAutofit/>
        </a:bodyPr>
        <a:lstStyle/>
        <a:p>
          <a:pPr marL="0" lvl="0" indent="0" algn="ctr" defTabSz="1244600">
            <a:lnSpc>
              <a:spcPct val="90000"/>
            </a:lnSpc>
            <a:spcBef>
              <a:spcPct val="0"/>
            </a:spcBef>
            <a:spcAft>
              <a:spcPct val="35000"/>
            </a:spcAft>
            <a:buNone/>
          </a:pPr>
          <a:r>
            <a:rPr lang="en-US" sz="2800" b="1" kern="1200" dirty="0"/>
            <a:t>Deployment &amp; Reporting</a:t>
          </a:r>
        </a:p>
      </dsp:txBody>
      <dsp:txXfrm>
        <a:off x="5995725" y="4042712"/>
        <a:ext cx="2434657" cy="14607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862D5-7589-416D-8450-56D0A3F8DEEF}">
      <dsp:nvSpPr>
        <dsp:cNvPr id="0" name=""/>
        <dsp:cNvSpPr/>
      </dsp:nvSpPr>
      <dsp:spPr>
        <a:xfrm>
          <a:off x="0" y="2254"/>
          <a:ext cx="5842095" cy="1142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8F097A-DDFC-4891-BE65-23DAC85CBECF}">
      <dsp:nvSpPr>
        <dsp:cNvPr id="0" name=""/>
        <dsp:cNvSpPr/>
      </dsp:nvSpPr>
      <dsp:spPr>
        <a:xfrm>
          <a:off x="345605" y="259316"/>
          <a:ext cx="628374" cy="6283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E324F2-725A-46EC-97A1-9EF4E2B3033B}">
      <dsp:nvSpPr>
        <dsp:cNvPr id="0" name=""/>
        <dsp:cNvSpPr/>
      </dsp:nvSpPr>
      <dsp:spPr>
        <a:xfrm>
          <a:off x="1319585" y="2254"/>
          <a:ext cx="4522509" cy="1142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4" tIns="120914" rIns="120914" bIns="120914" numCol="1" spcCol="1270" anchor="ctr" anchorCtr="0">
          <a:noAutofit/>
        </a:bodyPr>
        <a:lstStyle/>
        <a:p>
          <a:pPr marL="0" lvl="0" indent="0" algn="l" defTabSz="933450">
            <a:lnSpc>
              <a:spcPct val="90000"/>
            </a:lnSpc>
            <a:spcBef>
              <a:spcPct val="0"/>
            </a:spcBef>
            <a:spcAft>
              <a:spcPct val="35000"/>
            </a:spcAft>
            <a:buNone/>
          </a:pPr>
          <a:r>
            <a:rPr lang="en-US" sz="2100" b="1" kern="1200" dirty="0"/>
            <a:t>Enhanced Customer Satisfaction :</a:t>
          </a:r>
          <a:r>
            <a:rPr lang="en-US" sz="2100" kern="1200" dirty="0"/>
            <a:t> Ensures products are consistently available to customers</a:t>
          </a:r>
        </a:p>
      </dsp:txBody>
      <dsp:txXfrm>
        <a:off x="1319585" y="2254"/>
        <a:ext cx="4522509" cy="1142498"/>
      </dsp:txXfrm>
    </dsp:sp>
    <dsp:sp modelId="{3ED4A97D-9C88-431C-9E34-E831394BB8BB}">
      <dsp:nvSpPr>
        <dsp:cNvPr id="0" name=""/>
        <dsp:cNvSpPr/>
      </dsp:nvSpPr>
      <dsp:spPr>
        <a:xfrm>
          <a:off x="0" y="1430377"/>
          <a:ext cx="5842095" cy="1142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8B189A-8925-4FB8-A1B3-C4066795D664}">
      <dsp:nvSpPr>
        <dsp:cNvPr id="0" name=""/>
        <dsp:cNvSpPr/>
      </dsp:nvSpPr>
      <dsp:spPr>
        <a:xfrm>
          <a:off x="345605" y="1687439"/>
          <a:ext cx="628374" cy="6283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19137E-64CE-4451-A537-EEE082D1A23D}">
      <dsp:nvSpPr>
        <dsp:cNvPr id="0" name=""/>
        <dsp:cNvSpPr/>
      </dsp:nvSpPr>
      <dsp:spPr>
        <a:xfrm>
          <a:off x="1319585" y="1430377"/>
          <a:ext cx="4522509" cy="1142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4" tIns="120914" rIns="120914" bIns="120914" numCol="1" spcCol="1270" anchor="ctr" anchorCtr="0">
          <a:noAutofit/>
        </a:bodyPr>
        <a:lstStyle/>
        <a:p>
          <a:pPr marL="0" lvl="0" indent="0" algn="l" defTabSz="933450">
            <a:lnSpc>
              <a:spcPct val="90000"/>
            </a:lnSpc>
            <a:spcBef>
              <a:spcPct val="0"/>
            </a:spcBef>
            <a:spcAft>
              <a:spcPct val="35000"/>
            </a:spcAft>
            <a:buNone/>
          </a:pPr>
          <a:r>
            <a:rPr lang="en-US" sz="2100" b="1" kern="1200" dirty="0"/>
            <a:t>Optimized Revenue Generation</a:t>
          </a:r>
          <a:r>
            <a:rPr lang="en-US" sz="2100" kern="1200" dirty="0"/>
            <a:t>: Prevents missed revenue opportunities caused by understocked shelves</a:t>
          </a:r>
        </a:p>
      </dsp:txBody>
      <dsp:txXfrm>
        <a:off x="1319585" y="1430377"/>
        <a:ext cx="4522509" cy="1142498"/>
      </dsp:txXfrm>
    </dsp:sp>
    <dsp:sp modelId="{56A18839-F9F5-400B-B40F-55C8E9403F0F}">
      <dsp:nvSpPr>
        <dsp:cNvPr id="0" name=""/>
        <dsp:cNvSpPr/>
      </dsp:nvSpPr>
      <dsp:spPr>
        <a:xfrm>
          <a:off x="0" y="2858500"/>
          <a:ext cx="5842095" cy="1142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C85A27-E3AD-4647-8B07-2A2B1F67F0BE}">
      <dsp:nvSpPr>
        <dsp:cNvPr id="0" name=""/>
        <dsp:cNvSpPr/>
      </dsp:nvSpPr>
      <dsp:spPr>
        <a:xfrm>
          <a:off x="345605" y="3115562"/>
          <a:ext cx="628374" cy="62837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C44441-EAC4-48B2-A879-B37ED3B33835}">
      <dsp:nvSpPr>
        <dsp:cNvPr id="0" name=""/>
        <dsp:cNvSpPr/>
      </dsp:nvSpPr>
      <dsp:spPr>
        <a:xfrm>
          <a:off x="1319585" y="2858500"/>
          <a:ext cx="4522509" cy="1142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4" tIns="120914" rIns="120914" bIns="120914" numCol="1" spcCol="1270" anchor="ctr" anchorCtr="0">
          <a:noAutofit/>
        </a:bodyPr>
        <a:lstStyle/>
        <a:p>
          <a:pPr marL="0" lvl="0" indent="0" algn="l" defTabSz="933450">
            <a:lnSpc>
              <a:spcPct val="90000"/>
            </a:lnSpc>
            <a:spcBef>
              <a:spcPct val="0"/>
            </a:spcBef>
            <a:spcAft>
              <a:spcPct val="35000"/>
            </a:spcAft>
            <a:buNone/>
          </a:pPr>
          <a:r>
            <a:rPr lang="en-US" sz="2100" b="1" kern="1200" dirty="0"/>
            <a:t>Timely Restocking Decisions</a:t>
          </a:r>
          <a:r>
            <a:rPr lang="en-US" sz="2100" kern="1200" dirty="0"/>
            <a:t>: Categorization of shelves enables store managers to prioritize restocking</a:t>
          </a:r>
        </a:p>
      </dsp:txBody>
      <dsp:txXfrm>
        <a:off x="1319585" y="2858500"/>
        <a:ext cx="4522509" cy="1142498"/>
      </dsp:txXfrm>
    </dsp:sp>
    <dsp:sp modelId="{631E5613-F314-4872-B70C-D276D083BE76}">
      <dsp:nvSpPr>
        <dsp:cNvPr id="0" name=""/>
        <dsp:cNvSpPr/>
      </dsp:nvSpPr>
      <dsp:spPr>
        <a:xfrm>
          <a:off x="0" y="4286623"/>
          <a:ext cx="5842095" cy="1142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982A67-AB3F-49FC-A2B6-C1E9141499C9}">
      <dsp:nvSpPr>
        <dsp:cNvPr id="0" name=""/>
        <dsp:cNvSpPr/>
      </dsp:nvSpPr>
      <dsp:spPr>
        <a:xfrm>
          <a:off x="345605" y="4543685"/>
          <a:ext cx="628374" cy="62837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9FA78-D5D6-41F6-AC81-C89BE373CF8F}">
      <dsp:nvSpPr>
        <dsp:cNvPr id="0" name=""/>
        <dsp:cNvSpPr/>
      </dsp:nvSpPr>
      <dsp:spPr>
        <a:xfrm>
          <a:off x="1319585" y="4286623"/>
          <a:ext cx="4522509" cy="1142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14" tIns="120914" rIns="120914" bIns="120914" numCol="1" spcCol="1270" anchor="ctr" anchorCtr="0">
          <a:noAutofit/>
        </a:bodyPr>
        <a:lstStyle/>
        <a:p>
          <a:pPr marL="0" lvl="0" indent="0" algn="l" defTabSz="933450">
            <a:lnSpc>
              <a:spcPct val="90000"/>
            </a:lnSpc>
            <a:spcBef>
              <a:spcPct val="0"/>
            </a:spcBef>
            <a:spcAft>
              <a:spcPct val="35000"/>
            </a:spcAft>
            <a:buNone/>
          </a:pPr>
          <a:r>
            <a:rPr lang="en-US" sz="2100" b="1" kern="1200" dirty="0"/>
            <a:t>Reduced Stress</a:t>
          </a:r>
          <a:r>
            <a:rPr lang="en-US" sz="2100" kern="1200" dirty="0"/>
            <a:t>: Helps shop owners during High sales days  </a:t>
          </a:r>
        </a:p>
      </dsp:txBody>
      <dsp:txXfrm>
        <a:off x="1319585" y="4286623"/>
        <a:ext cx="4522509" cy="1142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F7667-2AD4-4241-A99E-34C44FD64083}" type="datetimeFigureOut">
              <a:rPr lang="en-IN" smtClean="0"/>
              <a:t>10-10-2023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69CF1-86E3-439C-8DBA-594F4BDFD8C5}" type="slidenum">
              <a:rPr lang="en-IN" smtClean="0"/>
              <a:t>‹#›</a:t>
            </a:fld>
            <a:endParaRPr lang="en-IN"/>
          </a:p>
        </p:txBody>
      </p:sp>
    </p:spTree>
    <p:extLst>
      <p:ext uri="{BB962C8B-B14F-4D97-AF65-F5344CB8AC3E}">
        <p14:creationId xmlns:p14="http://schemas.microsoft.com/office/powerpoint/2010/main" val="1703396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B69CF1-86E3-439C-8DBA-594F4BDFD8C5}"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958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E5CE-8504-4822-BC09-F22ACA0A6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78B212C-E468-4407-8554-C50CB67DA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28031E8-547E-44D6-AE25-598CC84514C8}"/>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5" name="Footer Placeholder 4">
            <a:extLst>
              <a:ext uri="{FF2B5EF4-FFF2-40B4-BE49-F238E27FC236}">
                <a16:creationId xmlns:a16="http://schemas.microsoft.com/office/drawing/2014/main" id="{80AC7AA4-8D7D-4E77-BBF2-4F8DA3B291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E6BD02-58A1-4524-80B7-9FD770715631}"/>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127395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64D4-2124-4702-8D00-01DBC0DDAF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FDEDD2-9A44-4DA4-B2C3-CBAA0FEE4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5739F9-3D46-4745-8844-9BDD622719B1}"/>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5" name="Footer Placeholder 4">
            <a:extLst>
              <a:ext uri="{FF2B5EF4-FFF2-40B4-BE49-F238E27FC236}">
                <a16:creationId xmlns:a16="http://schemas.microsoft.com/office/drawing/2014/main" id="{357933F3-E102-4A5B-99D5-B49F38B2EA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88E28B-7423-4064-BE2D-C395152A1B00}"/>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293540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6B87D2-CCED-4FE0-BDAF-837F2991D6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754ED0-5313-4125-B1F4-CBECABF46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8FE21F-49CC-416D-95C5-D2A1C50B27F6}"/>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5" name="Footer Placeholder 4">
            <a:extLst>
              <a:ext uri="{FF2B5EF4-FFF2-40B4-BE49-F238E27FC236}">
                <a16:creationId xmlns:a16="http://schemas.microsoft.com/office/drawing/2014/main" id="{0E70328D-E79F-4639-92B2-F4889CA00E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A11752-93B9-4EE1-93E3-8ADF58C404EF}"/>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727646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1295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2FF7-9CC6-44B1-8D88-64B182483A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3D382F-1561-449C-8572-DD01F1937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5DC4D9-CDCF-4404-B73F-6CC8AC3095A6}"/>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5" name="Footer Placeholder 4">
            <a:extLst>
              <a:ext uri="{FF2B5EF4-FFF2-40B4-BE49-F238E27FC236}">
                <a16:creationId xmlns:a16="http://schemas.microsoft.com/office/drawing/2014/main" id="{A345FD27-2949-4805-8E25-51C5E04B23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50F336-95CC-4562-A53E-54B6F20C9424}"/>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348369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C30B-3022-40C9-9D43-0CCBBC1CCE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41CE71-39D7-4DE2-924D-6DE1DD9EF6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11BC87-734E-4650-9AEF-A16E8B2B37DA}"/>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5" name="Footer Placeholder 4">
            <a:extLst>
              <a:ext uri="{FF2B5EF4-FFF2-40B4-BE49-F238E27FC236}">
                <a16:creationId xmlns:a16="http://schemas.microsoft.com/office/drawing/2014/main" id="{56F36701-F494-499B-901E-BC58E9FD04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171E51-EB77-4A52-879E-4EE1ADCD7825}"/>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247611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70DC-F4CA-4C8D-BEFB-6768F656F6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1109C1-27A4-4E88-AD86-3FDCC5CF3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9FC595-2E0F-4F86-B6B0-1C640A42D9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7A3BB67-C7B2-47AC-B06E-9275FC872AF9}"/>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6" name="Footer Placeholder 5">
            <a:extLst>
              <a:ext uri="{FF2B5EF4-FFF2-40B4-BE49-F238E27FC236}">
                <a16:creationId xmlns:a16="http://schemas.microsoft.com/office/drawing/2014/main" id="{93991522-F82B-47B7-8BA5-E0EE65F84F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6E3F1B-FC97-40D2-890F-C01D6F138A0B}"/>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199219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532A-2955-42F0-899A-BFAB85CBCA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B388D5-20F9-4086-8DC7-E9962D1810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FF6FBE-F4BB-4C8E-A0CF-3D8EE296D8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09A8FD8-B90C-4A63-8025-E04D4F8E5A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446DFC-B561-46B7-9141-B9CB16401E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4EE5D5-5702-4784-92FC-71EF12B12AD3}"/>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8" name="Footer Placeholder 7">
            <a:extLst>
              <a:ext uri="{FF2B5EF4-FFF2-40B4-BE49-F238E27FC236}">
                <a16:creationId xmlns:a16="http://schemas.microsoft.com/office/drawing/2014/main" id="{D24BCBD3-6415-4AA2-B004-BFF542360E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5554F9-A76B-41E8-8A0F-CF0177ED4284}"/>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3266750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D4DD-7A4A-4422-B5E5-146BCBAE050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9E7271-3CE3-40FF-8A09-849CB6C577A5}"/>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4" name="Footer Placeholder 3">
            <a:extLst>
              <a:ext uri="{FF2B5EF4-FFF2-40B4-BE49-F238E27FC236}">
                <a16:creationId xmlns:a16="http://schemas.microsoft.com/office/drawing/2014/main" id="{087D0E15-0A75-4547-AC82-9E45EF27B0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8E5F61-2F54-4060-83A7-30F8E5FF19FA}"/>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471432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4146D0-41CE-48B5-95CC-FF620C503D98}"/>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3" name="Footer Placeholder 2">
            <a:extLst>
              <a:ext uri="{FF2B5EF4-FFF2-40B4-BE49-F238E27FC236}">
                <a16:creationId xmlns:a16="http://schemas.microsoft.com/office/drawing/2014/main" id="{76F038D4-C8B5-4A27-8F71-EAF0745EEF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3140FB3-6F06-429C-BAF7-0B254427194E}"/>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1533411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3292-1484-46AE-87CE-1BC1227ED6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054D6F-B706-4482-B175-AB0E51E02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486BF83-E9D1-4A90-90A5-A27894F8B9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F67324-9A67-4181-9D12-FDF87C30EA49}"/>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6" name="Footer Placeholder 5">
            <a:extLst>
              <a:ext uri="{FF2B5EF4-FFF2-40B4-BE49-F238E27FC236}">
                <a16:creationId xmlns:a16="http://schemas.microsoft.com/office/drawing/2014/main" id="{09E7BC2A-F435-4A16-A49A-5C8F0DA852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A040D5-9967-43A1-A45C-BCF1D5755AE3}"/>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50272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0E90-3D14-4243-A92E-6D21645B5C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F95D693-9F73-49C3-8433-715DCAF8BE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8C6698-5A71-49B6-9942-7D639CE462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6B2F4D-7C5A-41D1-AFA3-E6820C9686A2}"/>
              </a:ext>
            </a:extLst>
          </p:cNvPr>
          <p:cNvSpPr>
            <a:spLocks noGrp="1"/>
          </p:cNvSpPr>
          <p:nvPr>
            <p:ph type="dt" sz="half" idx="10"/>
          </p:nvPr>
        </p:nvSpPr>
        <p:spPr/>
        <p:txBody>
          <a:bodyPr/>
          <a:lstStyle/>
          <a:p>
            <a:fld id="{E8EBC669-55A3-44E1-B211-B97FFC9C2314}" type="datetimeFigureOut">
              <a:rPr lang="en-IN" smtClean="0"/>
              <a:t>10-10-2023</a:t>
            </a:fld>
            <a:endParaRPr lang="en-IN"/>
          </a:p>
        </p:txBody>
      </p:sp>
      <p:sp>
        <p:nvSpPr>
          <p:cNvPr id="6" name="Footer Placeholder 5">
            <a:extLst>
              <a:ext uri="{FF2B5EF4-FFF2-40B4-BE49-F238E27FC236}">
                <a16:creationId xmlns:a16="http://schemas.microsoft.com/office/drawing/2014/main" id="{3B3B21D8-6828-49C9-AD51-85F0E6F316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4B34E68-4D63-468B-98F2-89D477DEFB3D}"/>
              </a:ext>
            </a:extLst>
          </p:cNvPr>
          <p:cNvSpPr>
            <a:spLocks noGrp="1"/>
          </p:cNvSpPr>
          <p:nvPr>
            <p:ph type="sldNum" sz="quarter" idx="12"/>
          </p:nvPr>
        </p:nvSpPr>
        <p:spPr/>
        <p:txBody>
          <a:bodyPr/>
          <a:lstStyle/>
          <a:p>
            <a:fld id="{4EEAA270-8E61-4FEC-93E2-F93680348590}" type="slidenum">
              <a:rPr lang="en-IN" smtClean="0"/>
              <a:t>‹#›</a:t>
            </a:fld>
            <a:endParaRPr lang="en-IN"/>
          </a:p>
        </p:txBody>
      </p:sp>
    </p:spTree>
    <p:extLst>
      <p:ext uri="{BB962C8B-B14F-4D97-AF65-F5344CB8AC3E}">
        <p14:creationId xmlns:p14="http://schemas.microsoft.com/office/powerpoint/2010/main" val="1846446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E448F0-67F8-4403-8D36-0B59A9B112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ED9DE0-9D9F-4D4B-9F38-9BE36F86A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D8F6FF-5A47-413C-B051-FC36295CBD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EBC669-55A3-44E1-B211-B97FFC9C2314}" type="datetimeFigureOut">
              <a:rPr lang="en-IN" smtClean="0"/>
              <a:t>10-10-2023</a:t>
            </a:fld>
            <a:endParaRPr lang="en-IN"/>
          </a:p>
        </p:txBody>
      </p:sp>
      <p:sp>
        <p:nvSpPr>
          <p:cNvPr id="5" name="Footer Placeholder 4">
            <a:extLst>
              <a:ext uri="{FF2B5EF4-FFF2-40B4-BE49-F238E27FC236}">
                <a16:creationId xmlns:a16="http://schemas.microsoft.com/office/drawing/2014/main" id="{BF4DA19A-F592-41AD-B11E-D353D09AD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7C24B6-A26C-4A07-B7FB-3B9BA911AE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AA270-8E61-4FEC-93E2-F93680348590}" type="slidenum">
              <a:rPr lang="en-IN" smtClean="0"/>
              <a:t>‹#›</a:t>
            </a:fld>
            <a:endParaRPr lang="en-IN"/>
          </a:p>
        </p:txBody>
      </p:sp>
    </p:spTree>
    <p:extLst>
      <p:ext uri="{BB962C8B-B14F-4D97-AF65-F5344CB8AC3E}">
        <p14:creationId xmlns:p14="http://schemas.microsoft.com/office/powerpoint/2010/main" val="1867016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4898B7-5E3B-4630-913C-998A0EB75D72}"/>
              </a:ext>
            </a:extLst>
          </p:cNvPr>
          <p:cNvSpPr/>
          <p:nvPr/>
        </p:nvSpPr>
        <p:spPr>
          <a:xfrm>
            <a:off x="1" y="0"/>
            <a:ext cx="12192000" cy="6865364"/>
          </a:xfrm>
          <a:prstGeom prst="rect">
            <a:avLst/>
          </a:prstGeom>
          <a:blipFill>
            <a:blip r:embed="rId2"/>
            <a:stretch>
              <a:fillRect l="-92211" r="-10158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1E70210-60E8-4928-9133-66F383A30171}"/>
              </a:ext>
            </a:extLst>
          </p:cNvPr>
          <p:cNvSpPr/>
          <p:nvPr/>
        </p:nvSpPr>
        <p:spPr>
          <a:xfrm>
            <a:off x="0" y="-7364"/>
            <a:ext cx="12206513" cy="6865364"/>
          </a:xfrm>
          <a:prstGeom prst="rect">
            <a:avLst/>
          </a:prstGeom>
          <a:gradFill flip="none" rotWithShape="1">
            <a:gsLst>
              <a:gs pos="0">
                <a:srgbClr val="48A986">
                  <a:alpha val="78000"/>
                  <a:lumMod val="100000"/>
                </a:srgbClr>
              </a:gs>
              <a:gs pos="50000">
                <a:srgbClr val="7ECEF2">
                  <a:alpha val="87000"/>
                </a:srgbClr>
              </a:gs>
              <a:gs pos="95000">
                <a:schemeClr val="accent1">
                  <a:alpha val="87000"/>
                  <a:lumMod val="10000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51698E55-AFE9-4C49-B782-381955A3DEF3}"/>
              </a:ext>
            </a:extLst>
          </p:cNvPr>
          <p:cNvSpPr txBox="1"/>
          <p:nvPr/>
        </p:nvSpPr>
        <p:spPr>
          <a:xfrm>
            <a:off x="1907008" y="2937076"/>
            <a:ext cx="8377983" cy="707886"/>
          </a:xfrm>
          <a:prstGeom prst="rect">
            <a:avLst/>
          </a:prstGeom>
          <a:noFill/>
        </p:spPr>
        <p:txBody>
          <a:bodyPr wrap="square" rtlCol="0">
            <a:spAutoFit/>
          </a:bodyPr>
          <a:lstStyle>
            <a:defPPr>
              <a:defRPr lang="en-US"/>
            </a:defPPr>
            <a:lvl1pPr>
              <a:defRPr sz="5000">
                <a:solidFill>
                  <a:schemeClr val="bg1">
                    <a:lumMod val="85000"/>
                  </a:schemeClr>
                </a:solidFill>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dirty="0">
                <a:solidFill>
                  <a:prstClr val="white"/>
                </a:solidFill>
              </a:rPr>
              <a:t>Project On-shelf Availability</a:t>
            </a:r>
            <a:endParaRPr kumimoji="0" lang="en-GB" sz="36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endParaRPr>
          </a:p>
        </p:txBody>
      </p:sp>
    </p:spTree>
    <p:extLst>
      <p:ext uri="{BB962C8B-B14F-4D97-AF65-F5344CB8AC3E}">
        <p14:creationId xmlns:p14="http://schemas.microsoft.com/office/powerpoint/2010/main" val="79538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sp>
        <p:nvSpPr>
          <p:cNvPr id="50" name="TextBox 49">
            <a:extLst>
              <a:ext uri="{FF2B5EF4-FFF2-40B4-BE49-F238E27FC236}">
                <a16:creationId xmlns:a16="http://schemas.microsoft.com/office/drawing/2014/main" id="{29F47957-6321-4374-98EF-3F7D13501496}"/>
              </a:ext>
            </a:extLst>
          </p:cNvPr>
          <p:cNvSpPr txBox="1"/>
          <p:nvPr/>
        </p:nvSpPr>
        <p:spPr>
          <a:xfrm>
            <a:off x="1502234" y="441532"/>
            <a:ext cx="9215781" cy="584775"/>
          </a:xfrm>
          <a:prstGeom prst="rect">
            <a:avLst/>
          </a:prstGeom>
          <a:noFill/>
        </p:spPr>
        <p:txBody>
          <a:bodyPr wrap="square" lIns="91440" tIns="45720" rIns="91440" bIns="45720" rtlCol="0" anchor="t">
            <a:spAutoFit/>
          </a:bodyPr>
          <a:lstStyle>
            <a:defPPr>
              <a:defRPr lang="en-US"/>
            </a:defPPr>
            <a:lvl1pPr algn="ctr">
              <a:defRPr sz="4000">
                <a:solidFill>
                  <a:schemeClr val="bg1"/>
                </a:solidFill>
                <a:latin typeface="Agency FB"/>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all" spc="0" normalizeH="0" baseline="0" noProof="0" dirty="0">
                <a:ln>
                  <a:noFill/>
                </a:ln>
                <a:solidFill>
                  <a:prstClr val="white"/>
                </a:solidFill>
                <a:effectLst/>
                <a:uLnTx/>
                <a:uFillTx/>
                <a:latin typeface="Agency FB"/>
                <a:ea typeface="+mn-ea"/>
                <a:cs typeface="+mn-cs"/>
              </a:rPr>
              <a:t>Project Development Stages</a:t>
            </a:r>
          </a:p>
        </p:txBody>
      </p:sp>
      <p:sp>
        <p:nvSpPr>
          <p:cNvPr id="3" name="TextBox 2">
            <a:extLst>
              <a:ext uri="{FF2B5EF4-FFF2-40B4-BE49-F238E27FC236}">
                <a16:creationId xmlns:a16="http://schemas.microsoft.com/office/drawing/2014/main" id="{ED9F90D5-DBBC-226D-D7C9-046BFD980EF1}"/>
              </a:ext>
            </a:extLst>
          </p:cNvPr>
          <p:cNvSpPr txBox="1"/>
          <p:nvPr/>
        </p:nvSpPr>
        <p:spPr>
          <a:xfrm>
            <a:off x="1227286" y="1585627"/>
            <a:ext cx="11122459" cy="1146148"/>
          </a:xfrm>
          <a:prstGeom prst="rect">
            <a:avLst/>
          </a:prstGeom>
          <a:noFill/>
        </p:spPr>
        <p:txBody>
          <a:bodyPr wrap="square" lIns="91440" tIns="45720" rIns="91440" bIns="45720" anchor="t">
            <a:spAutoFit/>
          </a:bodyPr>
          <a:lstStyle/>
          <a:p>
            <a:pPr algn="just" defTabSz="804672">
              <a:lnSpc>
                <a:spcPct val="107000"/>
              </a:lnSpc>
              <a:spcAft>
                <a:spcPts val="704"/>
              </a:spcAft>
            </a:pPr>
            <a:r>
              <a:rPr lang="en-US" b="1" kern="100" dirty="0">
                <a:solidFill>
                  <a:schemeClr val="tx1"/>
                </a:solidFill>
                <a:latin typeface="Lora" pitchFamily="2" charset="0"/>
                <a:cs typeface="Times New Roman" panose="02020603050405020304" pitchFamily="18" charset="0"/>
              </a:rPr>
              <a:t>Step 7: Space Percentage Detection</a:t>
            </a:r>
          </a:p>
          <a:p>
            <a:pPr marL="285750" indent="-285750" algn="just" defTabSz="804672">
              <a:lnSpc>
                <a:spcPct val="107000"/>
              </a:lnSpc>
              <a:spcAft>
                <a:spcPts val="704"/>
              </a:spcAft>
              <a:buFont typeface="Wingdings"/>
              <a:buChar char="q"/>
            </a:pPr>
            <a:r>
              <a:rPr lang="en-US" kern="100" dirty="0">
                <a:latin typeface="Lora"/>
                <a:cs typeface="Times New Roman"/>
              </a:rPr>
              <a:t>Developed Space Percentage Detection Code</a:t>
            </a:r>
            <a:endParaRPr lang="en-US" b="1" kern="100" dirty="0">
              <a:latin typeface="Lora"/>
              <a:cs typeface="Times New Roman"/>
            </a:endParaRPr>
          </a:p>
          <a:p>
            <a:pPr marL="285750" indent="-285750" algn="just" defTabSz="804672">
              <a:lnSpc>
                <a:spcPct val="107000"/>
              </a:lnSpc>
              <a:spcAft>
                <a:spcPts val="704"/>
              </a:spcAft>
              <a:buFont typeface="Wingdings" panose="05000000000000000000" pitchFamily="2" charset="2"/>
              <a:buChar char="q"/>
            </a:pPr>
            <a:r>
              <a:rPr lang="en-US" kern="100" dirty="0">
                <a:latin typeface="Lora" pitchFamily="2" charset="0"/>
                <a:cs typeface="Times New Roman" panose="02020603050405020304" pitchFamily="18" charset="0"/>
              </a:rPr>
              <a:t>Categorized shelves into 3 types</a:t>
            </a:r>
            <a:endParaRPr lang="en-IN" dirty="0">
              <a:latin typeface="Lora" pitchFamily="2" charset="0"/>
            </a:endParaRPr>
          </a:p>
        </p:txBody>
      </p:sp>
      <p:sp>
        <p:nvSpPr>
          <p:cNvPr id="5" name="TextBox 4">
            <a:extLst>
              <a:ext uri="{FF2B5EF4-FFF2-40B4-BE49-F238E27FC236}">
                <a16:creationId xmlns:a16="http://schemas.microsoft.com/office/drawing/2014/main" id="{72EFEE1E-9C4C-94C6-B846-2AC2847CB083}"/>
              </a:ext>
            </a:extLst>
          </p:cNvPr>
          <p:cNvSpPr txBox="1"/>
          <p:nvPr/>
        </p:nvSpPr>
        <p:spPr>
          <a:xfrm>
            <a:off x="6788515" y="1995281"/>
            <a:ext cx="4694275" cy="1146148"/>
          </a:xfrm>
          <a:prstGeom prst="rect">
            <a:avLst/>
          </a:prstGeom>
          <a:solidFill>
            <a:schemeClr val="accent5">
              <a:lumMod val="20000"/>
              <a:lumOff val="80000"/>
            </a:schemeClr>
          </a:solidFill>
        </p:spPr>
        <p:txBody>
          <a:bodyPr wrap="square">
            <a:spAutoFit/>
          </a:bodyPr>
          <a:lstStyle/>
          <a:p>
            <a:pPr marL="301752" indent="-301752" algn="just" defTabSz="804672">
              <a:lnSpc>
                <a:spcPct val="107000"/>
              </a:lnSpc>
              <a:spcAft>
                <a:spcPts val="704"/>
              </a:spcAft>
              <a:buFont typeface="+mj-lt"/>
              <a:buAutoNum type="arabicPeriod"/>
            </a:pPr>
            <a:r>
              <a:rPr lang="en-US" sz="1800" kern="100" dirty="0">
                <a:solidFill>
                  <a:schemeClr val="tx1"/>
                </a:solidFill>
                <a:latin typeface="Lora" pitchFamily="2" charset="0"/>
                <a:cs typeface="Times New Roman" panose="02020603050405020304" pitchFamily="18" charset="0"/>
              </a:rPr>
              <a:t>Urgent Fill Required (</a:t>
            </a:r>
            <a:r>
              <a:rPr lang="en-US" kern="100" dirty="0">
                <a:latin typeface="Lora" pitchFamily="2" charset="0"/>
                <a:cs typeface="Times New Roman" panose="02020603050405020304" pitchFamily="18" charset="0"/>
              </a:rPr>
              <a:t>S</a:t>
            </a:r>
            <a:r>
              <a:rPr lang="en-US" sz="1800" kern="100" dirty="0">
                <a:solidFill>
                  <a:schemeClr val="tx1"/>
                </a:solidFill>
                <a:latin typeface="Lora" pitchFamily="2" charset="0"/>
                <a:cs typeface="Times New Roman" panose="02020603050405020304" pitchFamily="18" charset="0"/>
              </a:rPr>
              <a:t>pace&gt;20%)</a:t>
            </a:r>
          </a:p>
          <a:p>
            <a:pPr marL="301752" indent="-301752" algn="just" defTabSz="804672">
              <a:lnSpc>
                <a:spcPct val="107000"/>
              </a:lnSpc>
              <a:spcAft>
                <a:spcPts val="704"/>
              </a:spcAft>
              <a:buFont typeface="+mj-lt"/>
              <a:buAutoNum type="arabicPeriod"/>
            </a:pPr>
            <a:r>
              <a:rPr lang="en-US" sz="1800" kern="100" dirty="0">
                <a:solidFill>
                  <a:schemeClr val="tx1"/>
                </a:solidFill>
                <a:latin typeface="Lora" pitchFamily="2" charset="0"/>
                <a:cs typeface="Times New Roman" panose="02020603050405020304" pitchFamily="18" charset="0"/>
              </a:rPr>
              <a:t>Needs Attention (10%&lt;</a:t>
            </a:r>
            <a:r>
              <a:rPr lang="en-US" kern="100" dirty="0">
                <a:latin typeface="Lora" pitchFamily="2" charset="0"/>
                <a:cs typeface="Times New Roman" panose="02020603050405020304" pitchFamily="18" charset="0"/>
              </a:rPr>
              <a:t>S</a:t>
            </a:r>
            <a:r>
              <a:rPr lang="en-US" sz="1800" kern="100" dirty="0">
                <a:solidFill>
                  <a:schemeClr val="tx1"/>
                </a:solidFill>
                <a:latin typeface="Lora" pitchFamily="2" charset="0"/>
                <a:cs typeface="Times New Roman" panose="02020603050405020304" pitchFamily="18" charset="0"/>
              </a:rPr>
              <a:t>pace&gt;20%)</a:t>
            </a:r>
          </a:p>
          <a:p>
            <a:pPr marL="301752" indent="-301752" algn="just" defTabSz="804672">
              <a:lnSpc>
                <a:spcPct val="107000"/>
              </a:lnSpc>
              <a:spcAft>
                <a:spcPts val="704"/>
              </a:spcAft>
              <a:buFont typeface="+mj-lt"/>
              <a:buAutoNum type="arabicPeriod"/>
            </a:pPr>
            <a:r>
              <a:rPr lang="en-US" sz="1800" kern="100" dirty="0">
                <a:solidFill>
                  <a:schemeClr val="tx1"/>
                </a:solidFill>
                <a:latin typeface="Lora" pitchFamily="2" charset="0"/>
                <a:cs typeface="Times New Roman" panose="02020603050405020304" pitchFamily="18" charset="0"/>
              </a:rPr>
              <a:t>Managed Inventory (Space&lt;10%)</a:t>
            </a:r>
          </a:p>
        </p:txBody>
      </p:sp>
      <p:sp>
        <p:nvSpPr>
          <p:cNvPr id="2" name="TextBox 1">
            <a:extLst>
              <a:ext uri="{FF2B5EF4-FFF2-40B4-BE49-F238E27FC236}">
                <a16:creationId xmlns:a16="http://schemas.microsoft.com/office/drawing/2014/main" id="{EA130C0F-571D-4A60-9F1F-9D8F4CD1631A}"/>
              </a:ext>
            </a:extLst>
          </p:cNvPr>
          <p:cNvSpPr txBox="1"/>
          <p:nvPr/>
        </p:nvSpPr>
        <p:spPr>
          <a:xfrm>
            <a:off x="1227286" y="3198901"/>
            <a:ext cx="6096000" cy="373885"/>
          </a:xfrm>
          <a:prstGeom prst="rect">
            <a:avLst/>
          </a:prstGeom>
          <a:noFill/>
        </p:spPr>
        <p:txBody>
          <a:bodyPr wrap="square">
            <a:spAutoFit/>
          </a:bodyPr>
          <a:lstStyle/>
          <a:p>
            <a:pPr defTabSz="804672">
              <a:lnSpc>
                <a:spcPct val="107000"/>
              </a:lnSpc>
              <a:spcAft>
                <a:spcPts val="704"/>
              </a:spcAft>
            </a:pPr>
            <a:r>
              <a:rPr lang="en-US" b="1" kern="100" dirty="0">
                <a:solidFill>
                  <a:schemeClr val="tx1"/>
                </a:solidFill>
                <a:latin typeface="Lora" pitchFamily="2" charset="0"/>
                <a:cs typeface="Times New Roman" panose="02020603050405020304" pitchFamily="18" charset="0"/>
              </a:rPr>
              <a:t>Step 8: Web Application Deployment</a:t>
            </a:r>
          </a:p>
        </p:txBody>
      </p:sp>
      <p:pic>
        <p:nvPicPr>
          <p:cNvPr id="7" name="Picture 6">
            <a:extLst>
              <a:ext uri="{FF2B5EF4-FFF2-40B4-BE49-F238E27FC236}">
                <a16:creationId xmlns:a16="http://schemas.microsoft.com/office/drawing/2014/main" id="{37E4E1FD-4CC1-B102-A0EB-5FF2985DB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403" y="3659099"/>
            <a:ext cx="6951927" cy="3099054"/>
          </a:xfrm>
          <a:prstGeom prst="rect">
            <a:avLst/>
          </a:prstGeom>
        </p:spPr>
      </p:pic>
    </p:spTree>
    <p:extLst>
      <p:ext uri="{BB962C8B-B14F-4D97-AF65-F5344CB8AC3E}">
        <p14:creationId xmlns:p14="http://schemas.microsoft.com/office/powerpoint/2010/main" val="1699538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3A7E003E-EE76-4207-A774-A645C37F1D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43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294327"/>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dirty="0"/>
          </a:p>
        </p:txBody>
      </p:sp>
      <p:sp>
        <p:nvSpPr>
          <p:cNvPr id="50" name="TextBox 49">
            <a:extLst>
              <a:ext uri="{FF2B5EF4-FFF2-40B4-BE49-F238E27FC236}">
                <a16:creationId xmlns:a16="http://schemas.microsoft.com/office/drawing/2014/main" id="{29F47957-6321-4374-98EF-3F7D13501496}"/>
              </a:ext>
            </a:extLst>
          </p:cNvPr>
          <p:cNvSpPr txBox="1"/>
          <p:nvPr/>
        </p:nvSpPr>
        <p:spPr>
          <a:xfrm>
            <a:off x="686699" y="878368"/>
            <a:ext cx="3962400" cy="4685305"/>
          </a:xfrm>
          <a:prstGeom prst="rect">
            <a:avLst/>
          </a:prstGeom>
        </p:spPr>
        <p:txBody>
          <a:bodyPr vert="horz" lIns="91440" tIns="45720" rIns="91440" bIns="45720" rtlCol="0" anchor="ctr">
            <a:normAutofit/>
          </a:bodyPr>
          <a:lstStyle>
            <a:defPPr>
              <a:defRPr lang="en-US"/>
            </a:defPPr>
            <a:lvl1pPr algn="ctr">
              <a:defRPr sz="4000">
                <a:solidFill>
                  <a:schemeClr val="bg1"/>
                </a:solidFill>
                <a:latin typeface="Agency FB"/>
              </a:defRPr>
            </a:lvl1pPr>
          </a:lstStyle>
          <a:p>
            <a:pPr marL="0" marR="0" lvl="0" indent="0" algn="l" fontAlgn="auto">
              <a:lnSpc>
                <a:spcPct val="90000"/>
              </a:lnSpc>
              <a:spcBef>
                <a:spcPct val="0"/>
              </a:spcBef>
              <a:spcAft>
                <a:spcPts val="600"/>
              </a:spcAft>
              <a:buClrTx/>
              <a:buSzTx/>
              <a:tabLst/>
              <a:defRPr/>
            </a:pPr>
            <a:r>
              <a:rPr kumimoji="0" lang="en-US" sz="3200" b="1" i="0" u="none" strike="noStrike" kern="1200" cap="all" spc="0" normalizeH="0" baseline="0" noProof="0" dirty="0">
                <a:ln>
                  <a:noFill/>
                </a:ln>
                <a:solidFill>
                  <a:schemeClr val="tx1"/>
                </a:solidFill>
                <a:effectLst/>
                <a:uLnTx/>
                <a:uFillTx/>
                <a:latin typeface="Lora"/>
                <a:ea typeface="+mj-ea"/>
                <a:cs typeface="+mj-cs"/>
              </a:rPr>
              <a:t>Benefits of the Space Detection MODEL</a:t>
            </a:r>
          </a:p>
        </p:txBody>
      </p:sp>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graphicFrame>
        <p:nvGraphicFramePr>
          <p:cNvPr id="53" name="TextBox 2">
            <a:extLst>
              <a:ext uri="{FF2B5EF4-FFF2-40B4-BE49-F238E27FC236}">
                <a16:creationId xmlns:a16="http://schemas.microsoft.com/office/drawing/2014/main" id="{060AF3FB-5583-19FE-120A-EFACB267CCAF}"/>
              </a:ext>
            </a:extLst>
          </p:cNvPr>
          <p:cNvGraphicFramePr/>
          <p:nvPr>
            <p:extLst>
              <p:ext uri="{D42A27DB-BD31-4B8C-83A1-F6EECF244321}">
                <p14:modId xmlns:p14="http://schemas.microsoft.com/office/powerpoint/2010/main" val="2553001995"/>
              </p:ext>
            </p:extLst>
          </p:nvPr>
        </p:nvGraphicFramePr>
        <p:xfrm>
          <a:off x="5753442" y="1456764"/>
          <a:ext cx="5842095" cy="5431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5492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2943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94327"/>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9F47957-6321-4374-98EF-3F7D13501496}"/>
              </a:ext>
            </a:extLst>
          </p:cNvPr>
          <p:cNvSpPr txBox="1"/>
          <p:nvPr/>
        </p:nvSpPr>
        <p:spPr>
          <a:xfrm>
            <a:off x="118178" y="2072586"/>
            <a:ext cx="3757683" cy="4461163"/>
          </a:xfrm>
          <a:prstGeom prst="rect">
            <a:avLst/>
          </a:prstGeom>
        </p:spPr>
        <p:txBody>
          <a:bodyPr vert="horz" lIns="91440" tIns="45720" rIns="91440" bIns="45720" rtlCol="0" anchor="ctr">
            <a:normAutofit/>
          </a:bodyPr>
          <a:lstStyle>
            <a:defPPr>
              <a:defRPr lang="en-US"/>
            </a:defPPr>
            <a:lvl1pPr algn="ctr">
              <a:defRPr sz="4000">
                <a:solidFill>
                  <a:schemeClr val="bg1"/>
                </a:solidFill>
                <a:latin typeface="Agency FB"/>
              </a:defRPr>
            </a:lvl1pPr>
          </a:lstStyle>
          <a:p>
            <a:pPr marL="0" marR="0" lvl="0" indent="0" algn="l" fontAlgn="auto">
              <a:lnSpc>
                <a:spcPct val="90000"/>
              </a:lnSpc>
              <a:spcBef>
                <a:spcPct val="0"/>
              </a:spcBef>
              <a:spcAft>
                <a:spcPts val="600"/>
              </a:spcAft>
              <a:buClrTx/>
              <a:buSzTx/>
              <a:tabLst/>
              <a:defRPr/>
            </a:pPr>
            <a:r>
              <a:rPr kumimoji="0" lang="en-US" sz="2800" b="0" i="0" u="none" strike="noStrike" kern="1200" cap="all" spc="0" normalizeH="0" baseline="0" noProof="0" dirty="0">
                <a:ln>
                  <a:noFill/>
                </a:ln>
                <a:solidFill>
                  <a:srgbClr val="FFFFFF"/>
                </a:solidFill>
                <a:effectLst/>
                <a:uLnTx/>
                <a:uFillTx/>
                <a:latin typeface="+mj-lt"/>
                <a:ea typeface="+mj-ea"/>
                <a:cs typeface="+mj-cs"/>
              </a:rPr>
              <a:t>Enhancements and Future Possibility</a:t>
            </a:r>
          </a:p>
        </p:txBody>
      </p:sp>
      <p:sp>
        <p:nvSpPr>
          <p:cNvPr id="63" name="Arc 6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3749806"/>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3A47162F-D0BE-7BC9-2714-3D1E804AC994}"/>
              </a:ext>
            </a:extLst>
          </p:cNvPr>
          <p:cNvSpPr txBox="1"/>
          <p:nvPr/>
        </p:nvSpPr>
        <p:spPr>
          <a:xfrm>
            <a:off x="4167272" y="1178714"/>
            <a:ext cx="7770848" cy="5585619"/>
          </a:xfrm>
          <a:prstGeom prst="rect">
            <a:avLst/>
          </a:prstGeom>
        </p:spPr>
        <p:txBody>
          <a:bodyPr vert="horz" lIns="91440" tIns="45720" rIns="91440" bIns="45720" rtlCol="0" anchor="ctr">
            <a:normAutofit/>
          </a:bodyPr>
          <a:lstStyle/>
          <a:p>
            <a:pPr marL="301625" indent="-228600">
              <a:lnSpc>
                <a:spcPct val="90000"/>
              </a:lnSpc>
              <a:spcAft>
                <a:spcPts val="704"/>
              </a:spcAft>
              <a:buFont typeface="Arial" panose="020B0604020202020204" pitchFamily="34" charset="0"/>
              <a:buChar char="•"/>
            </a:pPr>
            <a:r>
              <a:rPr lang="en-US" sz="2000" b="1" dirty="0"/>
              <a:t>Shelf Position Insight</a:t>
            </a:r>
            <a:r>
              <a:rPr lang="en-US" sz="2000" dirty="0"/>
              <a:t>: Incorporating data of  shelves placement  within the supermarket</a:t>
            </a:r>
            <a:endParaRPr lang="en-US" sz="2000" dirty="0">
              <a:cs typeface="Calibri"/>
            </a:endParaRPr>
          </a:p>
          <a:p>
            <a:pPr indent="-228600">
              <a:lnSpc>
                <a:spcPct val="90000"/>
              </a:lnSpc>
              <a:spcAft>
                <a:spcPts val="704"/>
              </a:spcAft>
              <a:buFont typeface="Arial" panose="020B0604020202020204" pitchFamily="34" charset="0"/>
              <a:buChar char="•"/>
            </a:pPr>
            <a:endParaRPr lang="en-US" sz="2000" i="1" dirty="0">
              <a:cs typeface="Calibri"/>
            </a:endParaRPr>
          </a:p>
          <a:p>
            <a:pPr marL="301625" indent="-228600">
              <a:lnSpc>
                <a:spcPct val="90000"/>
              </a:lnSpc>
              <a:spcAft>
                <a:spcPts val="704"/>
              </a:spcAft>
              <a:buFont typeface="Arial" panose="020B0604020202020204" pitchFamily="34" charset="0"/>
              <a:buChar char="•"/>
            </a:pPr>
            <a:r>
              <a:rPr lang="en-US" sz="2000" b="1" dirty="0"/>
              <a:t>Product-Specific Precision</a:t>
            </a:r>
            <a:r>
              <a:rPr lang="en-US" sz="2000" dirty="0"/>
              <a:t>: Using product data, pinpoint items with shortages or high demand</a:t>
            </a:r>
            <a:endParaRPr lang="en-US" sz="2000" dirty="0">
              <a:cs typeface="Calibri"/>
            </a:endParaRPr>
          </a:p>
          <a:p>
            <a:pPr indent="-228600">
              <a:lnSpc>
                <a:spcPct val="90000"/>
              </a:lnSpc>
              <a:spcAft>
                <a:spcPts val="704"/>
              </a:spcAft>
              <a:buFont typeface="Arial" panose="020B0604020202020204" pitchFamily="34" charset="0"/>
              <a:buChar char="•"/>
            </a:pPr>
            <a:endParaRPr lang="en-US" sz="2000" dirty="0">
              <a:cs typeface="Calibri"/>
            </a:endParaRPr>
          </a:p>
          <a:p>
            <a:pPr marL="251460" indent="-228600">
              <a:lnSpc>
                <a:spcPct val="90000"/>
              </a:lnSpc>
              <a:spcAft>
                <a:spcPts val="704"/>
              </a:spcAft>
              <a:buFont typeface="Arial" panose="020B0604020202020204" pitchFamily="34" charset="0"/>
              <a:buChar char="•"/>
            </a:pPr>
            <a:r>
              <a:rPr lang="en-US" sz="2000" b="1" dirty="0"/>
              <a:t>Real-Time Inventory Alerts</a:t>
            </a:r>
            <a:r>
              <a:rPr lang="en-US" sz="2000" dirty="0"/>
              <a:t>: Integrating real-time notifications for urgent restocking needs</a:t>
            </a:r>
            <a:endParaRPr lang="en-US" sz="2000" dirty="0">
              <a:cs typeface="Calibri"/>
            </a:endParaRPr>
          </a:p>
          <a:p>
            <a:pPr>
              <a:lnSpc>
                <a:spcPct val="90000"/>
              </a:lnSpc>
              <a:spcAft>
                <a:spcPts val="704"/>
              </a:spcAft>
            </a:pPr>
            <a:endParaRPr lang="en-US" sz="2000" dirty="0">
              <a:cs typeface="Calibri"/>
            </a:endParaRPr>
          </a:p>
        </p:txBody>
      </p:sp>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spTree>
    <p:extLst>
      <p:ext uri="{BB962C8B-B14F-4D97-AF65-F5344CB8AC3E}">
        <p14:creationId xmlns:p14="http://schemas.microsoft.com/office/powerpoint/2010/main" val="422728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4327"/>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9F47957-6321-4374-98EF-3F7D13501496}"/>
              </a:ext>
            </a:extLst>
          </p:cNvPr>
          <p:cNvSpPr txBox="1"/>
          <p:nvPr/>
        </p:nvSpPr>
        <p:spPr>
          <a:xfrm>
            <a:off x="600369" y="1841154"/>
            <a:ext cx="5323715" cy="656119"/>
          </a:xfrm>
          <a:prstGeom prst="rect">
            <a:avLst/>
          </a:prstGeom>
        </p:spPr>
        <p:txBody>
          <a:bodyPr vert="horz" lIns="91440" tIns="45720" rIns="91440" bIns="45720" rtlCol="0" anchor="b">
            <a:normAutofit/>
          </a:bodyPr>
          <a:lstStyle>
            <a:defPPr>
              <a:defRPr lang="en-US"/>
            </a:defPPr>
            <a:lvl1pPr algn="ctr">
              <a:defRPr sz="4000">
                <a:solidFill>
                  <a:schemeClr val="bg1"/>
                </a:solidFill>
                <a:latin typeface="Agency FB"/>
              </a:defRPr>
            </a:lvl1pPr>
          </a:lstStyle>
          <a:p>
            <a:pPr marL="0" marR="0" lvl="0" indent="0" algn="l" fontAlgn="auto">
              <a:lnSpc>
                <a:spcPct val="90000"/>
              </a:lnSpc>
              <a:spcBef>
                <a:spcPct val="0"/>
              </a:spcBef>
              <a:spcAft>
                <a:spcPts val="600"/>
              </a:spcAft>
              <a:buClrTx/>
              <a:buSzTx/>
              <a:tabLst/>
              <a:defRPr/>
            </a:pPr>
            <a:r>
              <a:rPr kumimoji="0" lang="en-US" sz="3600" b="1" i="0" u="none" strike="noStrike" kern="1200" cap="all" spc="0" normalizeH="0" baseline="0" noProof="0" dirty="0">
                <a:ln>
                  <a:noFill/>
                </a:ln>
                <a:solidFill>
                  <a:schemeClr val="tx1"/>
                </a:solidFill>
                <a:effectLst/>
                <a:uLnTx/>
                <a:uFillTx/>
                <a:latin typeface="+mj-lt"/>
                <a:ea typeface="+mj-ea"/>
                <a:cs typeface="+mj-cs"/>
              </a:rPr>
              <a:t>PROJECT Challenges</a:t>
            </a:r>
          </a:p>
        </p:txBody>
      </p:sp>
      <p:sp>
        <p:nvSpPr>
          <p:cNvPr id="3" name="TextBox 2">
            <a:extLst>
              <a:ext uri="{FF2B5EF4-FFF2-40B4-BE49-F238E27FC236}">
                <a16:creationId xmlns:a16="http://schemas.microsoft.com/office/drawing/2014/main" id="{ACD35C89-D526-1C62-0FA7-73CB970390F2}"/>
              </a:ext>
            </a:extLst>
          </p:cNvPr>
          <p:cNvSpPr txBox="1"/>
          <p:nvPr/>
        </p:nvSpPr>
        <p:spPr>
          <a:xfrm>
            <a:off x="880389" y="2955774"/>
            <a:ext cx="5315189" cy="3535083"/>
          </a:xfrm>
          <a:prstGeom prst="rect">
            <a:avLst/>
          </a:prstGeom>
        </p:spPr>
        <p:txBody>
          <a:bodyPr vert="horz" lIns="91440" tIns="45720" rIns="91440" bIns="45720" rtlCol="0" anchor="t">
            <a:normAutofit/>
          </a:bodyPr>
          <a:lstStyle/>
          <a:p>
            <a:pPr marL="285750" indent="-228600">
              <a:lnSpc>
                <a:spcPct val="90000"/>
              </a:lnSpc>
              <a:spcAft>
                <a:spcPts val="704"/>
              </a:spcAft>
              <a:buFont typeface="Arial" panose="020B0604020202020204" pitchFamily="34" charset="0"/>
              <a:buChar char="•"/>
            </a:pPr>
            <a:r>
              <a:rPr lang="en-US" sz="1900" b="1" dirty="0"/>
              <a:t>Computational in-efficiency</a:t>
            </a:r>
            <a:r>
              <a:rPr lang="en-US" sz="1900" dirty="0"/>
              <a:t>: While working on space detection, we encountered the challenge of finding the right balance between accuracy and speed in our processing.</a:t>
            </a:r>
          </a:p>
          <a:p>
            <a:pPr marL="57150">
              <a:lnSpc>
                <a:spcPct val="90000"/>
              </a:lnSpc>
              <a:spcAft>
                <a:spcPts val="704"/>
              </a:spcAft>
            </a:pPr>
            <a:endParaRPr lang="en-US" sz="1900" dirty="0"/>
          </a:p>
          <a:p>
            <a:pPr marL="285750" indent="-228600">
              <a:lnSpc>
                <a:spcPct val="90000"/>
              </a:lnSpc>
              <a:spcAft>
                <a:spcPts val="704"/>
              </a:spcAft>
              <a:buFont typeface="Arial" panose="020B0604020202020204" pitchFamily="34" charset="0"/>
              <a:buChar char="•"/>
            </a:pPr>
            <a:r>
              <a:rPr lang="en-US" sz="1900" b="1" dirty="0"/>
              <a:t>Addressing the Challenge: </a:t>
            </a:r>
            <a:r>
              <a:rPr lang="en-US" sz="1900" dirty="0"/>
              <a:t>Fine-tuned our model by experimenting with different settings and parameters in our algorithms. This allowed us to strike a balance between accuracy and speed, making our calculations faster without sacrificing reliability.</a:t>
            </a:r>
            <a:br>
              <a:rPr lang="en-US" sz="1900" dirty="0"/>
            </a:br>
            <a:endParaRPr lang="en-US" sz="1900" dirty="0"/>
          </a:p>
        </p:txBody>
      </p:sp>
      <p:sp>
        <p:nvSpPr>
          <p:cNvPr id="69" name="Rectangle 68">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294322"/>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294325"/>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294305"/>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294317"/>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E94217C4-31D4-ADDC-C256-6EF1F7ADA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3263187"/>
            <a:ext cx="4170530" cy="2952172"/>
          </a:xfrm>
          <a:prstGeom prst="rect">
            <a:avLst/>
          </a:prstGeom>
        </p:spPr>
      </p:pic>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3"/>
          <a:srcRect t="22530" b="21978"/>
          <a:stretch/>
        </p:blipFill>
        <p:spPr>
          <a:xfrm>
            <a:off x="0" y="0"/>
            <a:ext cx="12192000" cy="1294327"/>
          </a:xfrm>
          <a:prstGeom prst="rect">
            <a:avLst/>
          </a:prstGeom>
        </p:spPr>
      </p:pic>
    </p:spTree>
    <p:extLst>
      <p:ext uri="{BB962C8B-B14F-4D97-AF65-F5344CB8AC3E}">
        <p14:creationId xmlns:p14="http://schemas.microsoft.com/office/powerpoint/2010/main" val="422482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943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9F47957-6321-4374-98EF-3F7D13501496}"/>
              </a:ext>
            </a:extLst>
          </p:cNvPr>
          <p:cNvSpPr txBox="1"/>
          <p:nvPr/>
        </p:nvSpPr>
        <p:spPr>
          <a:xfrm>
            <a:off x="467969" y="1293097"/>
            <a:ext cx="6002110" cy="1495425"/>
          </a:xfrm>
          <a:prstGeom prst="rect">
            <a:avLst/>
          </a:prstGeom>
        </p:spPr>
        <p:txBody>
          <a:bodyPr vert="horz" lIns="91440" tIns="45720" rIns="91440" bIns="45720" rtlCol="0" anchor="ctr">
            <a:normAutofit/>
          </a:bodyPr>
          <a:lstStyle>
            <a:defPPr>
              <a:defRPr lang="en-US"/>
            </a:defPPr>
            <a:lvl1pPr algn="ctr">
              <a:defRPr sz="4000">
                <a:solidFill>
                  <a:schemeClr val="bg1"/>
                </a:solidFill>
                <a:latin typeface="Agency FB"/>
              </a:defRPr>
            </a:lvl1pPr>
          </a:lstStyle>
          <a:p>
            <a:pPr marL="0" marR="0" lvl="0" indent="0" algn="l" fontAlgn="auto">
              <a:lnSpc>
                <a:spcPct val="90000"/>
              </a:lnSpc>
              <a:spcBef>
                <a:spcPct val="0"/>
              </a:spcBef>
              <a:spcAft>
                <a:spcPts val="600"/>
              </a:spcAft>
              <a:buClrTx/>
              <a:buSzTx/>
              <a:tabLst/>
              <a:defRPr/>
            </a:pPr>
            <a:r>
              <a:rPr lang="en-US" b="1" cap="all" dirty="0">
                <a:solidFill>
                  <a:schemeClr val="tx1"/>
                </a:solidFill>
                <a:latin typeface="+mj-lt"/>
                <a:ea typeface="+mj-ea"/>
                <a:cs typeface="+mj-cs"/>
              </a:rPr>
              <a:t>INTRODUCTION</a:t>
            </a:r>
            <a:endParaRPr lang="en-US" b="1" i="0" u="none" strike="noStrike" cap="all" spc="0" normalizeH="0" baseline="0" noProof="0" dirty="0">
              <a:ln>
                <a:noFill/>
              </a:ln>
              <a:solidFill>
                <a:schemeClr val="tx1"/>
              </a:solidFill>
              <a:effectLst/>
              <a:uLnTx/>
              <a:uFillTx/>
              <a:latin typeface="+mj-lt"/>
              <a:ea typeface="+mj-ea"/>
              <a:cs typeface="Calibri Light"/>
            </a:endParaRPr>
          </a:p>
        </p:txBody>
      </p:sp>
      <p:pic>
        <p:nvPicPr>
          <p:cNvPr id="4" name="Picture 3">
            <a:extLst>
              <a:ext uri="{FF2B5EF4-FFF2-40B4-BE49-F238E27FC236}">
                <a16:creationId xmlns:a16="http://schemas.microsoft.com/office/drawing/2014/main" id="{159E727E-F89E-ED64-65B4-047E7C44D2C4}"/>
              </a:ext>
            </a:extLst>
          </p:cNvPr>
          <p:cNvPicPr>
            <a:picLocks noChangeAspect="1"/>
          </p:cNvPicPr>
          <p:nvPr/>
        </p:nvPicPr>
        <p:blipFill rotWithShape="1">
          <a:blip r:embed="rId2">
            <a:extLst>
              <a:ext uri="{28A0092B-C50C-407E-A947-70E740481C1C}">
                <a14:useLocalDpi xmlns:a14="http://schemas.microsoft.com/office/drawing/2010/main" val="0"/>
              </a:ext>
            </a:extLst>
          </a:blip>
          <a:srcRect l="32959" r="18447" b="-2"/>
          <a:stretch/>
        </p:blipFill>
        <p:spPr>
          <a:xfrm>
            <a:off x="7162570" y="1294327"/>
            <a:ext cx="5029430" cy="6858000"/>
          </a:xfrm>
          <a:prstGeom prst="rect">
            <a:avLst/>
          </a:prstGeom>
          <a:effectLst/>
        </p:spPr>
      </p:pic>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3"/>
          <a:srcRect t="22530" b="21978"/>
          <a:stretch/>
        </p:blipFill>
        <p:spPr>
          <a:xfrm>
            <a:off x="0" y="0"/>
            <a:ext cx="12192000" cy="1294327"/>
          </a:xfrm>
          <a:prstGeom prst="rect">
            <a:avLst/>
          </a:prstGeom>
        </p:spPr>
      </p:pic>
      <p:graphicFrame>
        <p:nvGraphicFramePr>
          <p:cNvPr id="120" name="TextBox 2">
            <a:extLst>
              <a:ext uri="{FF2B5EF4-FFF2-40B4-BE49-F238E27FC236}">
                <a16:creationId xmlns:a16="http://schemas.microsoft.com/office/drawing/2014/main" id="{E20C465B-9D1E-919A-7B5E-FD9B7C8CF3E5}"/>
              </a:ext>
            </a:extLst>
          </p:cNvPr>
          <p:cNvGraphicFramePr/>
          <p:nvPr>
            <p:extLst>
              <p:ext uri="{D42A27DB-BD31-4B8C-83A1-F6EECF244321}">
                <p14:modId xmlns:p14="http://schemas.microsoft.com/office/powerpoint/2010/main" val="1982282526"/>
              </p:ext>
            </p:extLst>
          </p:nvPr>
        </p:nvGraphicFramePr>
        <p:xfrm>
          <a:off x="578584" y="2654717"/>
          <a:ext cx="6002110" cy="372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6154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1D5019-CFA6-4A5C-9B52-1EAD2885FCA9}"/>
              </a:ext>
            </a:extLst>
          </p:cNvPr>
          <p:cNvPicPr>
            <a:picLocks noChangeAspect="1"/>
          </p:cNvPicPr>
          <p:nvPr/>
        </p:nvPicPr>
        <p:blipFill rotWithShape="1">
          <a:blip r:embed="rId3"/>
          <a:srcRect t="22530" b="21978"/>
          <a:stretch/>
        </p:blipFill>
        <p:spPr>
          <a:xfrm>
            <a:off x="0" y="-58992"/>
            <a:ext cx="12192000" cy="1294327"/>
          </a:xfrm>
          <a:prstGeom prst="rect">
            <a:avLst/>
          </a:prstGeom>
        </p:spPr>
      </p:pic>
      <p:sp>
        <p:nvSpPr>
          <p:cNvPr id="63" name="TextBox 62">
            <a:extLst>
              <a:ext uri="{FF2B5EF4-FFF2-40B4-BE49-F238E27FC236}">
                <a16:creationId xmlns:a16="http://schemas.microsoft.com/office/drawing/2014/main" id="{DDF08C40-4A3E-4C1B-BB3A-16A9AB60A760}"/>
              </a:ext>
            </a:extLst>
          </p:cNvPr>
          <p:cNvSpPr txBox="1"/>
          <p:nvPr/>
        </p:nvSpPr>
        <p:spPr>
          <a:xfrm>
            <a:off x="1488109" y="293220"/>
            <a:ext cx="9215781" cy="646331"/>
          </a:xfrm>
          <a:prstGeom prst="rect">
            <a:avLst/>
          </a:prstGeom>
          <a:noFill/>
        </p:spPr>
        <p:txBody>
          <a:bodyPr wrap="square" rtlCol="0">
            <a:spAutoFit/>
          </a:bodyPr>
          <a:lstStyle>
            <a:defPPr>
              <a:defRPr lang="en-US"/>
            </a:defPPr>
            <a:lvl1pPr>
              <a:defRPr sz="5000">
                <a:solidFill>
                  <a:schemeClr val="bg1">
                    <a:lumMod val="85000"/>
                  </a:schemeClr>
                </a:solidFill>
                <a:latin typeface="Agency FB" panose="020B0503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SCOPE OF WORK</a:t>
            </a:r>
          </a:p>
        </p:txBody>
      </p:sp>
      <p:sp>
        <p:nvSpPr>
          <p:cNvPr id="15" name="Rectangle: Rounded Corners 14">
            <a:extLst>
              <a:ext uri="{FF2B5EF4-FFF2-40B4-BE49-F238E27FC236}">
                <a16:creationId xmlns:a16="http://schemas.microsoft.com/office/drawing/2014/main" id="{231FF292-D907-5807-4173-B2A4465E228B}"/>
              </a:ext>
            </a:extLst>
          </p:cNvPr>
          <p:cNvSpPr/>
          <p:nvPr/>
        </p:nvSpPr>
        <p:spPr>
          <a:xfrm>
            <a:off x="6492240" y="2051315"/>
            <a:ext cx="5069160" cy="4513465"/>
          </a:xfrm>
          <a:prstGeom prst="roundRect">
            <a:avLst>
              <a:gd name="adj" fmla="val 3500"/>
            </a:avLst>
          </a:prstGeom>
          <a:noFill/>
          <a:ln w="12700">
            <a:solidFill>
              <a:srgbClr val="007FAC"/>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73E9171-8E2E-5D2F-85B7-7720474DD345}"/>
              </a:ext>
            </a:extLst>
          </p:cNvPr>
          <p:cNvSpPr txBox="1"/>
          <p:nvPr/>
        </p:nvSpPr>
        <p:spPr>
          <a:xfrm>
            <a:off x="7055590" y="2110136"/>
            <a:ext cx="4801511" cy="3289811"/>
          </a:xfrm>
          <a:prstGeom prst="rect">
            <a:avLst/>
          </a:prstGeom>
          <a:noFill/>
        </p:spPr>
        <p:txBody>
          <a:bodyPr wrap="square" lIns="91440" tIns="45720" rIns="91440" bIns="45720" rtlCol="0" anchor="ctr">
            <a:spAutoFit/>
          </a:bodyPr>
          <a:lstStyle/>
          <a:p>
            <a:pPr marL="171450" indent="-171450" fontAlgn="base">
              <a:lnSpc>
                <a:spcPct val="150000"/>
              </a:lnSpc>
              <a:buSzPct val="80000"/>
              <a:buFont typeface="Arial" panose="020B0604020202020204" pitchFamily="34" charset="0"/>
              <a:buChar char="•"/>
            </a:pPr>
            <a:endParaRPr lang="en-US" sz="1600" b="1" spc="50" dirty="0">
              <a:latin typeface="Proxima Nova" panose="020B0604020202020204"/>
              <a:cs typeface="Proxima Nova"/>
            </a:endParaRPr>
          </a:p>
          <a:p>
            <a:pPr marL="171450" indent="-171450">
              <a:lnSpc>
                <a:spcPct val="150000"/>
              </a:lnSpc>
              <a:buSzPct val="80000"/>
              <a:buFont typeface="Arial" panose="020B0604020202020204" pitchFamily="34" charset="0"/>
              <a:buChar char="•"/>
            </a:pPr>
            <a:endParaRPr lang="en-US" sz="1600" b="1" spc="50" dirty="0">
              <a:latin typeface="Proxima Nova" panose="020B0604020202020204"/>
              <a:cs typeface="Proxima Nova"/>
            </a:endParaRPr>
          </a:p>
          <a:p>
            <a:pPr marL="171450" indent="-171450">
              <a:lnSpc>
                <a:spcPct val="150000"/>
              </a:lnSpc>
              <a:buSzPct val="80000"/>
              <a:buFont typeface="Arial" panose="020B0604020202020204" pitchFamily="34" charset="0"/>
              <a:buChar char="•"/>
            </a:pPr>
            <a:r>
              <a:rPr lang="en-US" sz="1600" b="1" spc="50" dirty="0">
                <a:latin typeface="Proxima Nova" panose="020B0604020202020204"/>
                <a:cs typeface="Proxima Nova"/>
              </a:rPr>
              <a:t>Object Detection Model</a:t>
            </a:r>
            <a:endParaRPr lang="en-US" dirty="0"/>
          </a:p>
          <a:p>
            <a:pPr>
              <a:lnSpc>
                <a:spcPct val="150000"/>
              </a:lnSpc>
              <a:buSzPct val="80000"/>
            </a:pPr>
            <a:endParaRPr lang="en-US" sz="1600" b="1" spc="50" dirty="0">
              <a:latin typeface="Proxima Nova" panose="020B0604020202020204"/>
              <a:cs typeface="Proxima Nova"/>
            </a:endParaRPr>
          </a:p>
          <a:p>
            <a:pPr marL="171450" indent="-171450" fontAlgn="base">
              <a:lnSpc>
                <a:spcPct val="150000"/>
              </a:lnSpc>
              <a:buSzPct val="80000"/>
              <a:buFont typeface="Arial" panose="020B0604020202020204" pitchFamily="34" charset="0"/>
              <a:buChar char="•"/>
            </a:pPr>
            <a:r>
              <a:rPr lang="en-US" sz="1600" b="1" spc="50" dirty="0">
                <a:latin typeface="Proxima Nova" panose="020B0604020202020204"/>
                <a:cs typeface="Proxima Nova"/>
              </a:rPr>
              <a:t>Web Application Deployment</a:t>
            </a:r>
          </a:p>
          <a:p>
            <a:pPr marL="171450" indent="-171450">
              <a:lnSpc>
                <a:spcPct val="150000"/>
              </a:lnSpc>
              <a:buSzPct val="80000"/>
              <a:buFont typeface="Arial" panose="020B0604020202020204" pitchFamily="34" charset="0"/>
              <a:buChar char="•"/>
            </a:pPr>
            <a:endParaRPr lang="en-US" sz="1600" b="1" spc="50" dirty="0">
              <a:latin typeface="Proxima Nova" panose="020B0604020202020204"/>
              <a:cs typeface="Proxima Nova"/>
            </a:endParaRPr>
          </a:p>
          <a:p>
            <a:pPr marL="171450" indent="-171450" fontAlgn="base">
              <a:lnSpc>
                <a:spcPct val="150000"/>
              </a:lnSpc>
              <a:buSzPct val="80000"/>
              <a:buFont typeface="Arial" panose="020B0604020202020204" pitchFamily="34" charset="0"/>
              <a:buChar char="•"/>
            </a:pPr>
            <a:r>
              <a:rPr lang="en-US" sz="1600" b="1" spc="50" dirty="0">
                <a:latin typeface="Proxima Nova" panose="020B0604020202020204"/>
                <a:cs typeface="Proxima Nova"/>
              </a:rPr>
              <a:t>Tableau Dashboard</a:t>
            </a:r>
          </a:p>
          <a:p>
            <a:pPr fontAlgn="base">
              <a:lnSpc>
                <a:spcPct val="150000"/>
              </a:lnSpc>
              <a:buSzPct val="80000"/>
            </a:pPr>
            <a:endParaRPr lang="en-US" sz="1600" b="1" spc="50" dirty="0">
              <a:latin typeface="Proxima Nova" panose="020B0604020202020204"/>
              <a:cs typeface="Proxima Nova"/>
            </a:endParaRPr>
          </a:p>
          <a:p>
            <a:pPr marL="171450" indent="-171450" fontAlgn="base">
              <a:lnSpc>
                <a:spcPct val="150000"/>
              </a:lnSpc>
              <a:buSzPct val="80000"/>
              <a:buFont typeface="Arial" panose="020B0604020202020204" pitchFamily="34" charset="0"/>
              <a:buChar char="•"/>
            </a:pPr>
            <a:endParaRPr lang="en-US" sz="1200" spc="50" dirty="0">
              <a:latin typeface="Proxima Nova" panose="020B0604020202020204"/>
              <a:cs typeface="Proxima Nova"/>
            </a:endParaRPr>
          </a:p>
        </p:txBody>
      </p:sp>
      <p:grpSp>
        <p:nvGrpSpPr>
          <p:cNvPr id="17" name="Group 16">
            <a:extLst>
              <a:ext uri="{FF2B5EF4-FFF2-40B4-BE49-F238E27FC236}">
                <a16:creationId xmlns:a16="http://schemas.microsoft.com/office/drawing/2014/main" id="{B0E0C7EC-D11F-7ABB-C5B7-563E7048BFCC}"/>
              </a:ext>
            </a:extLst>
          </p:cNvPr>
          <p:cNvGrpSpPr/>
          <p:nvPr/>
        </p:nvGrpSpPr>
        <p:grpSpPr>
          <a:xfrm>
            <a:off x="6212471" y="1600200"/>
            <a:ext cx="4258311" cy="831273"/>
            <a:chOff x="1218946" y="1734141"/>
            <a:chExt cx="4258311" cy="831273"/>
          </a:xfrm>
        </p:grpSpPr>
        <p:sp>
          <p:nvSpPr>
            <p:cNvPr id="18" name="Rectangle: Rounded Corners 17">
              <a:extLst>
                <a:ext uri="{FF2B5EF4-FFF2-40B4-BE49-F238E27FC236}">
                  <a16:creationId xmlns:a16="http://schemas.microsoft.com/office/drawing/2014/main" id="{8EB0FE5A-A188-596E-C01E-BEE548ABB326}"/>
                </a:ext>
              </a:extLst>
            </p:cNvPr>
            <p:cNvSpPr/>
            <p:nvPr/>
          </p:nvSpPr>
          <p:spPr>
            <a:xfrm>
              <a:off x="1649787" y="1912516"/>
              <a:ext cx="3827470" cy="548639"/>
            </a:xfrm>
            <a:prstGeom prst="roundRect">
              <a:avLst>
                <a:gd name="adj" fmla="val 50000"/>
              </a:avLst>
            </a:prstGeom>
            <a:solidFill>
              <a:srgbClr val="007FA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GB" sz="1200" b="1" i="0" u="none" strike="noStrike" kern="1200" cap="none" spc="100" normalizeH="0" baseline="0" noProof="0">
                  <a:ln>
                    <a:noFill/>
                  </a:ln>
                  <a:effectLst/>
                  <a:uLnTx/>
                  <a:uFillTx/>
                  <a:latin typeface="Proxima Nova" panose="020B0604020202020204"/>
                  <a:ea typeface="+mn-ea"/>
                  <a:cs typeface="+mn-cs"/>
                </a:rPr>
                <a:t>KEY DELIVERABLES</a:t>
              </a:r>
            </a:p>
          </p:txBody>
        </p:sp>
        <p:sp>
          <p:nvSpPr>
            <p:cNvPr id="19" name="Oval 18">
              <a:extLst>
                <a:ext uri="{FF2B5EF4-FFF2-40B4-BE49-F238E27FC236}">
                  <a16:creationId xmlns:a16="http://schemas.microsoft.com/office/drawing/2014/main" id="{20A0B6F5-3D44-0FE3-59C3-9DCAA11EF161}"/>
                </a:ext>
              </a:extLst>
            </p:cNvPr>
            <p:cNvSpPr/>
            <p:nvPr/>
          </p:nvSpPr>
          <p:spPr>
            <a:xfrm>
              <a:off x="1218946" y="1734141"/>
              <a:ext cx="861391" cy="831273"/>
            </a:xfrm>
            <a:prstGeom prst="ellipse">
              <a:avLst/>
            </a:prstGeom>
            <a:solidFill>
              <a:schemeClr val="bg1"/>
            </a:solidFill>
            <a:ln w="38100">
              <a:solidFill>
                <a:srgbClr val="007FAC"/>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Bullseye with solid fill">
              <a:extLst>
                <a:ext uri="{FF2B5EF4-FFF2-40B4-BE49-F238E27FC236}">
                  <a16:creationId xmlns:a16="http://schemas.microsoft.com/office/drawing/2014/main" id="{EBC82506-BB86-2C88-F9C5-BACF706E93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06139" y="1784189"/>
              <a:ext cx="687003" cy="687003"/>
            </a:xfrm>
            <a:prstGeom prst="rect">
              <a:avLst/>
            </a:prstGeom>
          </p:spPr>
        </p:pic>
      </p:grpSp>
      <p:sp>
        <p:nvSpPr>
          <p:cNvPr id="21" name="Rectangle: Rounded Corners 20">
            <a:extLst>
              <a:ext uri="{FF2B5EF4-FFF2-40B4-BE49-F238E27FC236}">
                <a16:creationId xmlns:a16="http://schemas.microsoft.com/office/drawing/2014/main" id="{3E8D8124-EBE3-A0A5-76DB-EE6981E4000B}"/>
              </a:ext>
            </a:extLst>
          </p:cNvPr>
          <p:cNvSpPr/>
          <p:nvPr/>
        </p:nvSpPr>
        <p:spPr>
          <a:xfrm>
            <a:off x="478821" y="1994756"/>
            <a:ext cx="5500710" cy="4626581"/>
          </a:xfrm>
          <a:prstGeom prst="roundRect">
            <a:avLst>
              <a:gd name="adj" fmla="val 2638"/>
            </a:avLst>
          </a:prstGeom>
          <a:noFill/>
          <a:ln w="12700">
            <a:solidFill>
              <a:srgbClr val="00B0F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5A47BFF9-583B-1CF9-1E34-F10A3CC8FE55}"/>
              </a:ext>
            </a:extLst>
          </p:cNvPr>
          <p:cNvGrpSpPr/>
          <p:nvPr/>
        </p:nvGrpSpPr>
        <p:grpSpPr>
          <a:xfrm>
            <a:off x="341841" y="1600200"/>
            <a:ext cx="3900975" cy="831273"/>
            <a:chOff x="326167" y="1385285"/>
            <a:chExt cx="3900975" cy="831273"/>
          </a:xfrm>
        </p:grpSpPr>
        <p:sp>
          <p:nvSpPr>
            <p:cNvPr id="24" name="Rectangle: Rounded Corners 23">
              <a:extLst>
                <a:ext uri="{FF2B5EF4-FFF2-40B4-BE49-F238E27FC236}">
                  <a16:creationId xmlns:a16="http://schemas.microsoft.com/office/drawing/2014/main" id="{8E90A20B-5365-0D3E-5BBE-930E0DF91DE4}"/>
                </a:ext>
              </a:extLst>
            </p:cNvPr>
            <p:cNvSpPr/>
            <p:nvPr/>
          </p:nvSpPr>
          <p:spPr>
            <a:xfrm>
              <a:off x="463147" y="1569009"/>
              <a:ext cx="3763995" cy="548640"/>
            </a:xfrm>
            <a:prstGeom prst="roundRect">
              <a:avLst>
                <a:gd name="adj" fmla="val 50000"/>
              </a:avLst>
            </a:prstGeom>
            <a:solidFill>
              <a:srgbClr val="00B0F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100" normalizeH="0" baseline="0" noProof="0">
                  <a:ln>
                    <a:noFill/>
                  </a:ln>
                  <a:solidFill>
                    <a:prstClr val="white"/>
                  </a:solidFill>
                  <a:effectLst/>
                  <a:uLnTx/>
                  <a:uFillTx/>
                  <a:latin typeface="Proxima Nova" panose="020B0604020202020204"/>
                  <a:ea typeface="+mn-ea"/>
                  <a:cs typeface="+mn-cs"/>
                </a:rPr>
                <a:t>SCOPE OF WORK</a:t>
              </a:r>
            </a:p>
          </p:txBody>
        </p:sp>
        <p:sp>
          <p:nvSpPr>
            <p:cNvPr id="26" name="Oval 25">
              <a:extLst>
                <a:ext uri="{FF2B5EF4-FFF2-40B4-BE49-F238E27FC236}">
                  <a16:creationId xmlns:a16="http://schemas.microsoft.com/office/drawing/2014/main" id="{30CC61D6-BB1C-14CA-5273-3BFF1CB8B494}"/>
                </a:ext>
              </a:extLst>
            </p:cNvPr>
            <p:cNvSpPr/>
            <p:nvPr/>
          </p:nvSpPr>
          <p:spPr>
            <a:xfrm>
              <a:off x="326167" y="1385285"/>
              <a:ext cx="861391" cy="831273"/>
            </a:xfrm>
            <a:prstGeom prst="ellipse">
              <a:avLst/>
            </a:prstGeom>
            <a:solidFill>
              <a:schemeClr val="bg1"/>
            </a:solidFill>
            <a:ln w="38100">
              <a:solidFill>
                <a:srgbClr val="00B0F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Graphic 26" descr="Programmer male with solid fill">
              <a:extLst>
                <a:ext uri="{FF2B5EF4-FFF2-40B4-BE49-F238E27FC236}">
                  <a16:creationId xmlns:a16="http://schemas.microsoft.com/office/drawing/2014/main" id="{2480E10C-536F-C4D0-BDAE-C63225BF6D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3592" y="1500590"/>
              <a:ext cx="645880" cy="567771"/>
            </a:xfrm>
            <a:prstGeom prst="rect">
              <a:avLst/>
            </a:prstGeom>
          </p:spPr>
        </p:pic>
      </p:grpSp>
      <p:sp>
        <p:nvSpPr>
          <p:cNvPr id="28" name="TextBox 27">
            <a:extLst>
              <a:ext uri="{FF2B5EF4-FFF2-40B4-BE49-F238E27FC236}">
                <a16:creationId xmlns:a16="http://schemas.microsoft.com/office/drawing/2014/main" id="{91FDCA4A-2BB8-6AE9-64A2-17B6B3DB848A}"/>
              </a:ext>
            </a:extLst>
          </p:cNvPr>
          <p:cNvSpPr txBox="1"/>
          <p:nvPr/>
        </p:nvSpPr>
        <p:spPr>
          <a:xfrm>
            <a:off x="552494" y="2708947"/>
            <a:ext cx="5376110" cy="2606419"/>
          </a:xfrm>
          <a:prstGeom prst="rect">
            <a:avLst/>
          </a:prstGeom>
          <a:noFill/>
        </p:spPr>
        <p:txBody>
          <a:bodyPr wrap="square" lIns="91440" tIns="45720" rIns="91440" bIns="45720" rtlCol="0" anchor="ctr">
            <a:spAutoFit/>
          </a:bodyPr>
          <a:lstStyle/>
          <a:p>
            <a:pPr algn="just">
              <a:lnSpc>
                <a:spcPct val="107000"/>
              </a:lnSpc>
              <a:spcBef>
                <a:spcPts val="1200"/>
              </a:spcBef>
              <a:spcAft>
                <a:spcPts val="800"/>
              </a:spcAft>
            </a:pPr>
            <a:r>
              <a:rPr lang="en-US" sz="1600" spc="50" dirty="0">
                <a:latin typeface="Lora" pitchFamily="2" charset="0"/>
                <a:cs typeface="Proxima Nova" panose="020B0604020202020204" charset="0"/>
              </a:rPr>
              <a:t>With the coming of age of Artificial Intelligence, everyone wants to see how they can use their data to solve their business problems. Some Brick and Mortar stores are silently working on how they can stay competitive by predicting empty supermarket shelves. This leads to the idea that the store can automatically track empty shelves in the store, and take the guesswork out stocking. </a:t>
            </a:r>
          </a:p>
          <a:p>
            <a:pPr algn="just">
              <a:lnSpc>
                <a:spcPct val="107000"/>
              </a:lnSpc>
              <a:spcBef>
                <a:spcPts val="1200"/>
              </a:spcBef>
              <a:spcAft>
                <a:spcPts val="800"/>
              </a:spcAft>
            </a:pPr>
            <a:r>
              <a:rPr lang="en-US" sz="1000" spc="50" dirty="0">
                <a:latin typeface="Proxima Nova" panose="020B0604020202020204" charset="0"/>
                <a:cs typeface="Proxima Nova" panose="020B0604020202020204" charset="0"/>
              </a:rPr>
              <a:t>.</a:t>
            </a:r>
          </a:p>
        </p:txBody>
      </p:sp>
    </p:spTree>
    <p:extLst>
      <p:ext uri="{BB962C8B-B14F-4D97-AF65-F5344CB8AC3E}">
        <p14:creationId xmlns:p14="http://schemas.microsoft.com/office/powerpoint/2010/main" val="3304540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4326"/>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1294327"/>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1288350"/>
            <a:ext cx="6238675" cy="6863979"/>
            <a:chOff x="305" y="-5977"/>
            <a:chExt cx="6238675" cy="6863979"/>
          </a:xfrm>
        </p:grpSpPr>
        <p:sp>
          <p:nvSpPr>
            <p:cNvPr id="75" name="Freeform: Shape 7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reeform: Shape 7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Freeform: Shape 7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graphicFrame>
        <p:nvGraphicFramePr>
          <p:cNvPr id="65" name="TextBox 3">
            <a:extLst>
              <a:ext uri="{FF2B5EF4-FFF2-40B4-BE49-F238E27FC236}">
                <a16:creationId xmlns:a16="http://schemas.microsoft.com/office/drawing/2014/main" id="{0CC61907-A862-DE0C-4B3B-0C2079121AD2}"/>
              </a:ext>
            </a:extLst>
          </p:cNvPr>
          <p:cNvGraphicFramePr/>
          <p:nvPr>
            <p:extLst>
              <p:ext uri="{D42A27DB-BD31-4B8C-83A1-F6EECF244321}">
                <p14:modId xmlns:p14="http://schemas.microsoft.com/office/powerpoint/2010/main" val="3436257035"/>
              </p:ext>
            </p:extLst>
          </p:nvPr>
        </p:nvGraphicFramePr>
        <p:xfrm>
          <a:off x="978612" y="1672464"/>
          <a:ext cx="11093450" cy="4157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5" name="TextBox 44">
            <a:extLst>
              <a:ext uri="{FF2B5EF4-FFF2-40B4-BE49-F238E27FC236}">
                <a16:creationId xmlns:a16="http://schemas.microsoft.com/office/drawing/2014/main" id="{8054E774-F36C-8430-843D-C38E4B6BEA9B}"/>
              </a:ext>
            </a:extLst>
          </p:cNvPr>
          <p:cNvSpPr txBox="1"/>
          <p:nvPr/>
        </p:nvSpPr>
        <p:spPr>
          <a:xfrm>
            <a:off x="2620371" y="357116"/>
            <a:ext cx="72583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cap="all">
                <a:solidFill>
                  <a:srgbClr val="FFFFFF"/>
                </a:solidFill>
                <a:latin typeface="Agency FB"/>
              </a:rPr>
              <a:t>Issues Arising from Empty Supermarket Shelves</a:t>
            </a:r>
          </a:p>
        </p:txBody>
      </p:sp>
    </p:spTree>
    <p:extLst>
      <p:ext uri="{BB962C8B-B14F-4D97-AF65-F5344CB8AC3E}">
        <p14:creationId xmlns:p14="http://schemas.microsoft.com/office/powerpoint/2010/main" val="148598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4327"/>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0" name="Rectangle 8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94327"/>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2704409"/>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2714546"/>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4882412"/>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reeform: Shape 9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2264045"/>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Rectangle 6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2694270"/>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9F47957-6321-4374-98EF-3F7D13501496}"/>
              </a:ext>
            </a:extLst>
          </p:cNvPr>
          <p:cNvSpPr txBox="1"/>
          <p:nvPr/>
        </p:nvSpPr>
        <p:spPr>
          <a:xfrm>
            <a:off x="177543" y="3240468"/>
            <a:ext cx="3201366" cy="780762"/>
          </a:xfrm>
          <a:prstGeom prst="rect">
            <a:avLst/>
          </a:prstGeom>
        </p:spPr>
        <p:txBody>
          <a:bodyPr vert="horz" lIns="91440" tIns="45720" rIns="91440" bIns="45720" rtlCol="0" anchor="b">
            <a:normAutofit/>
          </a:bodyPr>
          <a:lstStyle>
            <a:defPPr>
              <a:defRPr lang="en-US"/>
            </a:defPPr>
            <a:lvl1pPr algn="ctr">
              <a:defRPr sz="4000">
                <a:solidFill>
                  <a:schemeClr val="bg1"/>
                </a:solidFill>
                <a:latin typeface="Agency FB"/>
              </a:defRPr>
            </a:lvl1pPr>
          </a:lstStyle>
          <a:p>
            <a:pPr marL="0" marR="0" lvl="0" indent="0" algn="r" fontAlgn="auto">
              <a:lnSpc>
                <a:spcPct val="90000"/>
              </a:lnSpc>
              <a:spcBef>
                <a:spcPct val="0"/>
              </a:spcBef>
              <a:spcAft>
                <a:spcPts val="600"/>
              </a:spcAft>
              <a:buClrTx/>
              <a:buSzTx/>
              <a:tabLst/>
              <a:defRPr/>
            </a:pPr>
            <a:r>
              <a:rPr lang="en-US" kern="1200" cap="all" dirty="0">
                <a:solidFill>
                  <a:srgbClr val="FFFFFF"/>
                </a:solidFill>
                <a:latin typeface="+mj-lt"/>
                <a:ea typeface="+mj-ea"/>
                <a:cs typeface="+mj-cs"/>
              </a:rPr>
              <a:t>OBJECTIVEs</a:t>
            </a:r>
            <a:endParaRPr kumimoji="0" lang="en-US" b="0" i="0" u="none" strike="noStrike" kern="1200" cap="all" spc="0" normalizeH="0" baseline="0" noProof="0" dirty="0">
              <a:ln>
                <a:noFill/>
              </a:ln>
              <a:solidFill>
                <a:srgbClr val="FFFFFF"/>
              </a:solidFill>
              <a:effectLst/>
              <a:uLnTx/>
              <a:uFillTx/>
              <a:latin typeface="+mj-lt"/>
              <a:ea typeface="+mj-ea"/>
              <a:cs typeface="+mj-cs"/>
            </a:endParaRPr>
          </a:p>
        </p:txBody>
      </p:sp>
      <p:sp>
        <p:nvSpPr>
          <p:cNvPr id="95" name="TextBox 94">
            <a:extLst>
              <a:ext uri="{FF2B5EF4-FFF2-40B4-BE49-F238E27FC236}">
                <a16:creationId xmlns:a16="http://schemas.microsoft.com/office/drawing/2014/main" id="{B4448C71-0C39-5CB3-D651-B675FAD684B7}"/>
              </a:ext>
            </a:extLst>
          </p:cNvPr>
          <p:cNvSpPr txBox="1"/>
          <p:nvPr/>
        </p:nvSpPr>
        <p:spPr>
          <a:xfrm>
            <a:off x="4835712" y="1284186"/>
            <a:ext cx="65553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b="1" dirty="0"/>
              <a:t>Object Detection and Localization</a:t>
            </a:r>
            <a:r>
              <a:rPr lang="en-US" sz="2000" dirty="0"/>
              <a:t>: Develop an advanced system capable of accurately identifying and localizing products and spaces present on store shelves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b="1" dirty="0"/>
              <a:t>Space Utilization Analysis: </a:t>
            </a:r>
            <a:r>
              <a:rPr lang="en-US" sz="2000" dirty="0"/>
              <a:t>Calculate the percentage of available space to understand how much shelf space is occupied by products and how much is available for restocking</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b="1" dirty="0"/>
              <a:t>Actionable Restocking Insights: </a:t>
            </a:r>
            <a:r>
              <a:rPr lang="en-US" sz="2000" dirty="0"/>
              <a:t>Generate actionable insights based on the space utilization analysis</a:t>
            </a:r>
          </a:p>
        </p:txBody>
      </p:sp>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spTree>
    <p:extLst>
      <p:ext uri="{BB962C8B-B14F-4D97-AF65-F5344CB8AC3E}">
        <p14:creationId xmlns:p14="http://schemas.microsoft.com/office/powerpoint/2010/main" val="315456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2943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graphicFrame>
        <p:nvGraphicFramePr>
          <p:cNvPr id="55" name="TextBox 2">
            <a:extLst>
              <a:ext uri="{FF2B5EF4-FFF2-40B4-BE49-F238E27FC236}">
                <a16:creationId xmlns:a16="http://schemas.microsoft.com/office/drawing/2014/main" id="{0149577C-A2AC-176F-D4EA-0B29CED967ED}"/>
              </a:ext>
            </a:extLst>
          </p:cNvPr>
          <p:cNvGraphicFramePr/>
          <p:nvPr>
            <p:extLst>
              <p:ext uri="{D42A27DB-BD31-4B8C-83A1-F6EECF244321}">
                <p14:modId xmlns:p14="http://schemas.microsoft.com/office/powerpoint/2010/main" val="1521948099"/>
              </p:ext>
            </p:extLst>
          </p:nvPr>
        </p:nvGraphicFramePr>
        <p:xfrm>
          <a:off x="1891698" y="1467839"/>
          <a:ext cx="8436851"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42" name="TextBox 641">
            <a:extLst>
              <a:ext uri="{FF2B5EF4-FFF2-40B4-BE49-F238E27FC236}">
                <a16:creationId xmlns:a16="http://schemas.microsoft.com/office/drawing/2014/main" id="{28ACBFD7-3BC3-4110-F931-1CC5DD88AF7A}"/>
              </a:ext>
            </a:extLst>
          </p:cNvPr>
          <p:cNvSpPr txBox="1"/>
          <p:nvPr/>
        </p:nvSpPr>
        <p:spPr>
          <a:xfrm>
            <a:off x="1502234" y="441532"/>
            <a:ext cx="9215781" cy="584775"/>
          </a:xfrm>
          <a:prstGeom prst="rect">
            <a:avLst/>
          </a:prstGeom>
          <a:noFill/>
        </p:spPr>
        <p:txBody>
          <a:bodyPr wrap="square" lIns="91440" tIns="45720" rIns="91440" bIns="45720" rtlCol="0" anchor="t">
            <a:spAutoFit/>
          </a:bodyPr>
          <a:lstStyle>
            <a:defPPr>
              <a:defRPr lang="en-US"/>
            </a:defPPr>
            <a:lvl1pPr algn="ctr">
              <a:defRPr sz="4000">
                <a:solidFill>
                  <a:schemeClr val="bg1"/>
                </a:solidFill>
                <a:latin typeface="Agency FB"/>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all" spc="0" normalizeH="0" baseline="0" noProof="0" dirty="0">
                <a:ln>
                  <a:noFill/>
                </a:ln>
                <a:solidFill>
                  <a:prstClr val="white"/>
                </a:solidFill>
                <a:effectLst/>
                <a:uLnTx/>
                <a:uFillTx/>
                <a:latin typeface="Agency FB"/>
                <a:ea typeface="+mn-ea"/>
                <a:cs typeface="+mn-cs"/>
              </a:rPr>
              <a:t>Project Development Stages</a:t>
            </a:r>
          </a:p>
        </p:txBody>
      </p:sp>
    </p:spTree>
    <p:extLst>
      <p:ext uri="{BB962C8B-B14F-4D97-AF65-F5344CB8AC3E}">
        <p14:creationId xmlns:p14="http://schemas.microsoft.com/office/powerpoint/2010/main" val="55106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sp>
        <p:nvSpPr>
          <p:cNvPr id="50" name="TextBox 49">
            <a:extLst>
              <a:ext uri="{FF2B5EF4-FFF2-40B4-BE49-F238E27FC236}">
                <a16:creationId xmlns:a16="http://schemas.microsoft.com/office/drawing/2014/main" id="{29F47957-6321-4374-98EF-3F7D13501496}"/>
              </a:ext>
            </a:extLst>
          </p:cNvPr>
          <p:cNvSpPr txBox="1"/>
          <p:nvPr/>
        </p:nvSpPr>
        <p:spPr>
          <a:xfrm>
            <a:off x="1502234" y="441532"/>
            <a:ext cx="9215781" cy="584775"/>
          </a:xfrm>
          <a:prstGeom prst="rect">
            <a:avLst/>
          </a:prstGeom>
          <a:noFill/>
        </p:spPr>
        <p:txBody>
          <a:bodyPr wrap="square" lIns="91440" tIns="45720" rIns="91440" bIns="45720" rtlCol="0" anchor="t">
            <a:spAutoFit/>
          </a:bodyPr>
          <a:lstStyle>
            <a:defPPr>
              <a:defRPr lang="en-US"/>
            </a:defPPr>
            <a:lvl1pPr algn="ctr">
              <a:defRPr sz="4000">
                <a:solidFill>
                  <a:schemeClr val="bg1"/>
                </a:solidFill>
                <a:latin typeface="Agency FB"/>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all" spc="0" normalizeH="0" baseline="0" noProof="0" dirty="0">
                <a:ln>
                  <a:noFill/>
                </a:ln>
                <a:solidFill>
                  <a:prstClr val="white"/>
                </a:solidFill>
                <a:effectLst/>
                <a:uLnTx/>
                <a:uFillTx/>
                <a:latin typeface="Agency FB"/>
                <a:ea typeface="+mn-ea"/>
                <a:cs typeface="+mn-cs"/>
              </a:rPr>
              <a:t>Project Development Stages</a:t>
            </a:r>
          </a:p>
        </p:txBody>
      </p:sp>
      <p:sp>
        <p:nvSpPr>
          <p:cNvPr id="5" name="TextBox 4">
            <a:extLst>
              <a:ext uri="{FF2B5EF4-FFF2-40B4-BE49-F238E27FC236}">
                <a16:creationId xmlns:a16="http://schemas.microsoft.com/office/drawing/2014/main" id="{1E629C69-74DF-2530-6A59-85637D9AF317}"/>
              </a:ext>
            </a:extLst>
          </p:cNvPr>
          <p:cNvSpPr txBox="1"/>
          <p:nvPr/>
        </p:nvSpPr>
        <p:spPr>
          <a:xfrm>
            <a:off x="515345" y="1544505"/>
            <a:ext cx="11457373" cy="2308324"/>
          </a:xfrm>
          <a:prstGeom prst="rect">
            <a:avLst/>
          </a:prstGeom>
          <a:noFill/>
        </p:spPr>
        <p:txBody>
          <a:bodyPr wrap="square">
            <a:spAutoFit/>
          </a:bodyPr>
          <a:lstStyle/>
          <a:p>
            <a:pPr algn="just"/>
            <a:r>
              <a:rPr lang="en-GB" b="1" dirty="0">
                <a:latin typeface="Lora" pitchFamily="2" charset="0"/>
              </a:rPr>
              <a:t>Step 1: Data Requirements</a:t>
            </a:r>
          </a:p>
          <a:p>
            <a:pPr algn="just"/>
            <a:endParaRPr lang="en-GB" dirty="0">
              <a:latin typeface="Lora" pitchFamily="2" charset="0"/>
            </a:endParaRPr>
          </a:p>
          <a:p>
            <a:pPr marL="285750" indent="-285750" algn="just">
              <a:buFont typeface="Wingdings" panose="05000000000000000000" pitchFamily="2" charset="2"/>
              <a:buChar char="q"/>
            </a:pPr>
            <a:r>
              <a:rPr lang="en-GB" dirty="0">
                <a:latin typeface="Lora" pitchFamily="2" charset="0"/>
              </a:rPr>
              <a:t>Clear, high-resolution images showcasing diverse retail store shelves, encompassing various shelving types and designs</a:t>
            </a:r>
          </a:p>
          <a:p>
            <a:pPr algn="just"/>
            <a:endParaRPr lang="en-GB" dirty="0">
              <a:latin typeface="Lora" pitchFamily="2" charset="0"/>
            </a:endParaRPr>
          </a:p>
          <a:p>
            <a:pPr algn="just"/>
            <a:r>
              <a:rPr lang="en-GB" b="1" dirty="0">
                <a:latin typeface="Lora" pitchFamily="2" charset="0"/>
              </a:rPr>
              <a:t>Step 2: Data Collection</a:t>
            </a:r>
          </a:p>
          <a:p>
            <a:pPr algn="just"/>
            <a:endParaRPr lang="en-GB" dirty="0">
              <a:latin typeface="Lora" pitchFamily="2" charset="0"/>
            </a:endParaRPr>
          </a:p>
          <a:p>
            <a:pPr marL="285750" indent="-285750" algn="just">
              <a:buFont typeface="Wingdings" panose="05000000000000000000" pitchFamily="2" charset="2"/>
              <a:buChar char="q"/>
            </a:pPr>
            <a:r>
              <a:rPr lang="en-GB" dirty="0">
                <a:latin typeface="Lora" pitchFamily="2" charset="0"/>
              </a:rPr>
              <a:t>Collected a dataset of 300 images from the Kaggle website</a:t>
            </a:r>
          </a:p>
        </p:txBody>
      </p:sp>
      <p:pic>
        <p:nvPicPr>
          <p:cNvPr id="7" name="Picture 6">
            <a:extLst>
              <a:ext uri="{FF2B5EF4-FFF2-40B4-BE49-F238E27FC236}">
                <a16:creationId xmlns:a16="http://schemas.microsoft.com/office/drawing/2014/main" id="{7C27B742-6274-BAC2-EE01-49F0A61D3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0455" y="4192868"/>
            <a:ext cx="3120127" cy="2585323"/>
          </a:xfrm>
          <a:prstGeom prst="rect">
            <a:avLst/>
          </a:prstGeom>
        </p:spPr>
      </p:pic>
      <p:pic>
        <p:nvPicPr>
          <p:cNvPr id="8" name="Picture 7">
            <a:extLst>
              <a:ext uri="{FF2B5EF4-FFF2-40B4-BE49-F238E27FC236}">
                <a16:creationId xmlns:a16="http://schemas.microsoft.com/office/drawing/2014/main" id="{8DA3BE29-C35D-DBFE-4E55-9EE5A48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0043" y="4192867"/>
            <a:ext cx="3111062" cy="2585323"/>
          </a:xfrm>
          <a:prstGeom prst="rect">
            <a:avLst/>
          </a:prstGeom>
        </p:spPr>
      </p:pic>
      <p:sp>
        <p:nvSpPr>
          <p:cNvPr id="9" name="TextBox 8">
            <a:extLst>
              <a:ext uri="{FF2B5EF4-FFF2-40B4-BE49-F238E27FC236}">
                <a16:creationId xmlns:a16="http://schemas.microsoft.com/office/drawing/2014/main" id="{FED3B433-C520-E009-6CB3-0B4845D24DD5}"/>
              </a:ext>
            </a:extLst>
          </p:cNvPr>
          <p:cNvSpPr txBox="1"/>
          <p:nvPr/>
        </p:nvSpPr>
        <p:spPr>
          <a:xfrm>
            <a:off x="1003323" y="5387572"/>
            <a:ext cx="1727200" cy="707886"/>
          </a:xfrm>
          <a:prstGeom prst="rect">
            <a:avLst/>
          </a:prstGeom>
          <a:noFill/>
        </p:spPr>
        <p:txBody>
          <a:bodyPr wrap="square" rtlCol="0">
            <a:spAutoFit/>
          </a:bodyPr>
          <a:lstStyle/>
          <a:p>
            <a:r>
              <a:rPr lang="en-IN" sz="2000" kern="100" dirty="0">
                <a:solidFill>
                  <a:srgbClr val="143C5C"/>
                </a:solidFill>
                <a:latin typeface="Lora" pitchFamily="2" charset="0"/>
                <a:cs typeface="Times New Roman" panose="02020603050405020304" pitchFamily="18" charset="0"/>
              </a:rPr>
              <a:t>Sample Images</a:t>
            </a:r>
          </a:p>
        </p:txBody>
      </p:sp>
      <p:sp>
        <p:nvSpPr>
          <p:cNvPr id="10" name="Arrow: Right 9">
            <a:extLst>
              <a:ext uri="{FF2B5EF4-FFF2-40B4-BE49-F238E27FC236}">
                <a16:creationId xmlns:a16="http://schemas.microsoft.com/office/drawing/2014/main" id="{EC4D3B2C-8487-9D26-5899-049CD14BB5D4}"/>
              </a:ext>
            </a:extLst>
          </p:cNvPr>
          <p:cNvSpPr/>
          <p:nvPr/>
        </p:nvSpPr>
        <p:spPr>
          <a:xfrm>
            <a:off x="2241573" y="5485528"/>
            <a:ext cx="488950" cy="237201"/>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000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sp>
        <p:nvSpPr>
          <p:cNvPr id="50" name="TextBox 49">
            <a:extLst>
              <a:ext uri="{FF2B5EF4-FFF2-40B4-BE49-F238E27FC236}">
                <a16:creationId xmlns:a16="http://schemas.microsoft.com/office/drawing/2014/main" id="{29F47957-6321-4374-98EF-3F7D13501496}"/>
              </a:ext>
            </a:extLst>
          </p:cNvPr>
          <p:cNvSpPr txBox="1"/>
          <p:nvPr/>
        </p:nvSpPr>
        <p:spPr>
          <a:xfrm>
            <a:off x="1502234" y="441532"/>
            <a:ext cx="9215781" cy="584775"/>
          </a:xfrm>
          <a:prstGeom prst="rect">
            <a:avLst/>
          </a:prstGeom>
          <a:noFill/>
        </p:spPr>
        <p:txBody>
          <a:bodyPr wrap="square" lIns="91440" tIns="45720" rIns="91440" bIns="45720" rtlCol="0" anchor="t">
            <a:spAutoFit/>
          </a:bodyPr>
          <a:lstStyle>
            <a:defPPr>
              <a:defRPr lang="en-US"/>
            </a:defPPr>
            <a:lvl1pPr algn="ctr">
              <a:defRPr sz="4000">
                <a:solidFill>
                  <a:schemeClr val="bg1"/>
                </a:solidFill>
                <a:latin typeface="Agency FB"/>
              </a:defRPr>
            </a:lvl1pPr>
          </a:lstStyle>
          <a:p>
            <a:pPr>
              <a:defRPr/>
            </a:pPr>
            <a:r>
              <a:rPr lang="en-IN" sz="3200" cap="all" dirty="0"/>
              <a:t>Project Development Stages</a:t>
            </a:r>
            <a:endParaRPr lang="en-US"/>
          </a:p>
        </p:txBody>
      </p:sp>
      <p:pic>
        <p:nvPicPr>
          <p:cNvPr id="4" name="Picture 3">
            <a:extLst>
              <a:ext uri="{FF2B5EF4-FFF2-40B4-BE49-F238E27FC236}">
                <a16:creationId xmlns:a16="http://schemas.microsoft.com/office/drawing/2014/main" id="{24288AA4-050A-58E0-B174-8531D838F506}"/>
              </a:ext>
            </a:extLst>
          </p:cNvPr>
          <p:cNvPicPr>
            <a:picLocks noChangeAspect="1"/>
          </p:cNvPicPr>
          <p:nvPr/>
        </p:nvPicPr>
        <p:blipFill>
          <a:blip r:embed="rId3"/>
          <a:stretch>
            <a:fillRect/>
          </a:stretch>
        </p:blipFill>
        <p:spPr>
          <a:xfrm>
            <a:off x="6479630" y="3553781"/>
            <a:ext cx="4529963" cy="3131043"/>
          </a:xfrm>
          <a:prstGeom prst="rect">
            <a:avLst/>
          </a:prstGeom>
        </p:spPr>
      </p:pic>
      <p:pic>
        <p:nvPicPr>
          <p:cNvPr id="10" name="Picture 9">
            <a:extLst>
              <a:ext uri="{FF2B5EF4-FFF2-40B4-BE49-F238E27FC236}">
                <a16:creationId xmlns:a16="http://schemas.microsoft.com/office/drawing/2014/main" id="{D71818B1-D2D7-449B-1ED7-37E712130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40" y="3553782"/>
            <a:ext cx="4737540" cy="3131044"/>
          </a:xfrm>
          <a:prstGeom prst="rect">
            <a:avLst/>
          </a:prstGeom>
        </p:spPr>
      </p:pic>
      <p:sp>
        <p:nvSpPr>
          <p:cNvPr id="11" name="TextBox 10">
            <a:extLst>
              <a:ext uri="{FF2B5EF4-FFF2-40B4-BE49-F238E27FC236}">
                <a16:creationId xmlns:a16="http://schemas.microsoft.com/office/drawing/2014/main" id="{289E68DA-5161-D723-85E1-B595343240CB}"/>
              </a:ext>
            </a:extLst>
          </p:cNvPr>
          <p:cNvSpPr txBox="1"/>
          <p:nvPr/>
        </p:nvSpPr>
        <p:spPr>
          <a:xfrm>
            <a:off x="7793889" y="3193875"/>
            <a:ext cx="2575034" cy="369332"/>
          </a:xfrm>
          <a:prstGeom prst="rect">
            <a:avLst/>
          </a:prstGeom>
          <a:noFill/>
        </p:spPr>
        <p:txBody>
          <a:bodyPr wrap="square" rtlCol="0">
            <a:spAutoFit/>
          </a:bodyPr>
          <a:lstStyle/>
          <a:p>
            <a:r>
              <a:rPr lang="en-US" b="1" dirty="0">
                <a:solidFill>
                  <a:srgbClr val="002060"/>
                </a:solidFill>
                <a:latin typeface="Lora" pitchFamily="2" charset="0"/>
              </a:rPr>
              <a:t>After Annotation</a:t>
            </a:r>
            <a:endParaRPr lang="en-IN" b="1" dirty="0">
              <a:solidFill>
                <a:srgbClr val="002060"/>
              </a:solidFill>
              <a:latin typeface="Lora" pitchFamily="2" charset="0"/>
            </a:endParaRPr>
          </a:p>
        </p:txBody>
      </p:sp>
      <p:sp>
        <p:nvSpPr>
          <p:cNvPr id="12" name="TextBox 11">
            <a:extLst>
              <a:ext uri="{FF2B5EF4-FFF2-40B4-BE49-F238E27FC236}">
                <a16:creationId xmlns:a16="http://schemas.microsoft.com/office/drawing/2014/main" id="{02A0C128-7FA6-30B9-FBCF-49AD239B7548}"/>
              </a:ext>
            </a:extLst>
          </p:cNvPr>
          <p:cNvSpPr txBox="1"/>
          <p:nvPr/>
        </p:nvSpPr>
        <p:spPr>
          <a:xfrm>
            <a:off x="2098786" y="3198425"/>
            <a:ext cx="2575034" cy="369332"/>
          </a:xfrm>
          <a:prstGeom prst="rect">
            <a:avLst/>
          </a:prstGeom>
          <a:noFill/>
        </p:spPr>
        <p:txBody>
          <a:bodyPr wrap="square" rtlCol="0">
            <a:spAutoFit/>
          </a:bodyPr>
          <a:lstStyle/>
          <a:p>
            <a:r>
              <a:rPr lang="en-US" b="1" dirty="0">
                <a:solidFill>
                  <a:srgbClr val="002060"/>
                </a:solidFill>
                <a:latin typeface="Lora" pitchFamily="2" charset="0"/>
              </a:rPr>
              <a:t>Before Annotation</a:t>
            </a:r>
            <a:endParaRPr lang="en-IN" b="1" dirty="0">
              <a:solidFill>
                <a:srgbClr val="002060"/>
              </a:solidFill>
              <a:latin typeface="Lora" pitchFamily="2" charset="0"/>
            </a:endParaRPr>
          </a:p>
        </p:txBody>
      </p:sp>
      <p:sp>
        <p:nvSpPr>
          <p:cNvPr id="2" name="TextBox 1">
            <a:extLst>
              <a:ext uri="{FF2B5EF4-FFF2-40B4-BE49-F238E27FC236}">
                <a16:creationId xmlns:a16="http://schemas.microsoft.com/office/drawing/2014/main" id="{A8A70373-B0E1-F896-8835-DE2CCD013F68}"/>
              </a:ext>
            </a:extLst>
          </p:cNvPr>
          <p:cNvSpPr txBox="1"/>
          <p:nvPr/>
        </p:nvSpPr>
        <p:spPr>
          <a:xfrm>
            <a:off x="602875" y="1443879"/>
            <a:ext cx="6303360" cy="76001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804672">
              <a:lnSpc>
                <a:spcPct val="107000"/>
              </a:lnSpc>
              <a:spcAft>
                <a:spcPts val="704"/>
              </a:spcAft>
            </a:pPr>
            <a:r>
              <a:rPr lang="en-US" b="1" kern="100" dirty="0">
                <a:solidFill>
                  <a:schemeClr val="tx1"/>
                </a:solidFill>
                <a:latin typeface="Lora" pitchFamily="2" charset="0"/>
                <a:cs typeface="Times New Roman" panose="02020603050405020304" pitchFamily="18" charset="0"/>
              </a:rPr>
              <a:t>Step 3: Annotation </a:t>
            </a:r>
          </a:p>
          <a:p>
            <a:pPr marL="285750" indent="-285750" algn="just" defTabSz="804672">
              <a:lnSpc>
                <a:spcPct val="107000"/>
              </a:lnSpc>
              <a:spcAft>
                <a:spcPts val="704"/>
              </a:spcAft>
              <a:buFont typeface="Wingdings" panose="05000000000000000000" pitchFamily="2" charset="2"/>
              <a:buChar char="q"/>
            </a:pPr>
            <a:r>
              <a:rPr lang="en-US" kern="100" dirty="0">
                <a:latin typeface="Lora"/>
                <a:cs typeface="Times New Roman"/>
              </a:rPr>
              <a:t>Annotated images using the online platform </a:t>
            </a:r>
            <a:r>
              <a:rPr lang="en-US" kern="100" dirty="0" err="1">
                <a:latin typeface="Lora"/>
                <a:cs typeface="Times New Roman"/>
              </a:rPr>
              <a:t>Roboflow</a:t>
            </a:r>
            <a:endParaRPr lang="en-US" kern="100" dirty="0" err="1">
              <a:solidFill>
                <a:srgbClr val="000000"/>
              </a:solidFill>
              <a:latin typeface="Lora" pitchFamily="2" charset="0"/>
              <a:cs typeface="Times New Roman" panose="02020603050405020304" pitchFamily="18" charset="0"/>
            </a:endParaRPr>
          </a:p>
        </p:txBody>
      </p:sp>
      <p:sp>
        <p:nvSpPr>
          <p:cNvPr id="5" name="Rectangle 4">
            <a:extLst>
              <a:ext uri="{FF2B5EF4-FFF2-40B4-BE49-F238E27FC236}">
                <a16:creationId xmlns:a16="http://schemas.microsoft.com/office/drawing/2014/main" id="{559779B6-22D2-72B8-7150-69738DE58A01}"/>
              </a:ext>
            </a:extLst>
          </p:cNvPr>
          <p:cNvSpPr/>
          <p:nvPr/>
        </p:nvSpPr>
        <p:spPr>
          <a:xfrm>
            <a:off x="7611316" y="1823887"/>
            <a:ext cx="672661" cy="40011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C304682-6AD1-BE81-B656-BCCBE8C96FD7}"/>
              </a:ext>
            </a:extLst>
          </p:cNvPr>
          <p:cNvSpPr/>
          <p:nvPr/>
        </p:nvSpPr>
        <p:spPr>
          <a:xfrm>
            <a:off x="7599448" y="2415871"/>
            <a:ext cx="672661" cy="4001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a:extLst>
              <a:ext uri="{FF2B5EF4-FFF2-40B4-BE49-F238E27FC236}">
                <a16:creationId xmlns:a16="http://schemas.microsoft.com/office/drawing/2014/main" id="{72B1273C-0284-7517-59E3-2F9E6E9E53CD}"/>
              </a:ext>
            </a:extLst>
          </p:cNvPr>
          <p:cNvCxnSpPr>
            <a:cxnSpLocks/>
          </p:cNvCxnSpPr>
          <p:nvPr/>
        </p:nvCxnSpPr>
        <p:spPr>
          <a:xfrm flipV="1">
            <a:off x="8283977" y="2022911"/>
            <a:ext cx="5868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340AA5-F225-F403-8DA2-C4F2CC43B45D}"/>
              </a:ext>
            </a:extLst>
          </p:cNvPr>
          <p:cNvCxnSpPr>
            <a:cxnSpLocks/>
          </p:cNvCxnSpPr>
          <p:nvPr/>
        </p:nvCxnSpPr>
        <p:spPr>
          <a:xfrm flipV="1">
            <a:off x="8267534" y="2640120"/>
            <a:ext cx="588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CCDE577-FFCB-EE12-D755-8DA037D63645}"/>
              </a:ext>
            </a:extLst>
          </p:cNvPr>
          <p:cNvSpPr txBox="1"/>
          <p:nvPr/>
        </p:nvSpPr>
        <p:spPr>
          <a:xfrm>
            <a:off x="8815552" y="1846725"/>
            <a:ext cx="852652" cy="369332"/>
          </a:xfrm>
          <a:prstGeom prst="rect">
            <a:avLst/>
          </a:prstGeom>
          <a:noFill/>
        </p:spPr>
        <p:txBody>
          <a:bodyPr wrap="square" rtlCol="0">
            <a:spAutoFit/>
          </a:bodyPr>
          <a:lstStyle/>
          <a:p>
            <a:r>
              <a:rPr lang="en-IN" b="1" dirty="0"/>
              <a:t>Object</a:t>
            </a:r>
          </a:p>
        </p:txBody>
      </p:sp>
      <p:sp>
        <p:nvSpPr>
          <p:cNvPr id="19" name="TextBox 18">
            <a:extLst>
              <a:ext uri="{FF2B5EF4-FFF2-40B4-BE49-F238E27FC236}">
                <a16:creationId xmlns:a16="http://schemas.microsoft.com/office/drawing/2014/main" id="{23BF5714-60F2-9BF1-B341-6AF80DC9B6D5}"/>
              </a:ext>
            </a:extLst>
          </p:cNvPr>
          <p:cNvSpPr txBox="1"/>
          <p:nvPr/>
        </p:nvSpPr>
        <p:spPr>
          <a:xfrm>
            <a:off x="8808490" y="2426342"/>
            <a:ext cx="852652" cy="369332"/>
          </a:xfrm>
          <a:prstGeom prst="rect">
            <a:avLst/>
          </a:prstGeom>
          <a:noFill/>
        </p:spPr>
        <p:txBody>
          <a:bodyPr wrap="square" rtlCol="0">
            <a:spAutoFit/>
          </a:bodyPr>
          <a:lstStyle/>
          <a:p>
            <a:r>
              <a:rPr lang="en-IN" b="1" dirty="0"/>
              <a:t>Space</a:t>
            </a:r>
          </a:p>
        </p:txBody>
      </p:sp>
      <p:sp>
        <p:nvSpPr>
          <p:cNvPr id="20" name="Rectangle 19">
            <a:extLst>
              <a:ext uri="{FF2B5EF4-FFF2-40B4-BE49-F238E27FC236}">
                <a16:creationId xmlns:a16="http://schemas.microsoft.com/office/drawing/2014/main" id="{662F046A-6390-8305-3AB8-5F3EA1E40735}"/>
              </a:ext>
            </a:extLst>
          </p:cNvPr>
          <p:cNvSpPr/>
          <p:nvPr/>
        </p:nvSpPr>
        <p:spPr>
          <a:xfrm>
            <a:off x="7399283" y="1654233"/>
            <a:ext cx="2268921" cy="1351726"/>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385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171586BE-8994-4630-86A5-932636B9DCDC}"/>
              </a:ext>
            </a:extLst>
          </p:cNvPr>
          <p:cNvPicPr>
            <a:picLocks noChangeAspect="1"/>
          </p:cNvPicPr>
          <p:nvPr/>
        </p:nvPicPr>
        <p:blipFill rotWithShape="1">
          <a:blip r:embed="rId2"/>
          <a:srcRect t="22530" b="21978"/>
          <a:stretch/>
        </p:blipFill>
        <p:spPr>
          <a:xfrm>
            <a:off x="0" y="0"/>
            <a:ext cx="12192000" cy="1294327"/>
          </a:xfrm>
          <a:prstGeom prst="rect">
            <a:avLst/>
          </a:prstGeom>
        </p:spPr>
      </p:pic>
      <p:sp>
        <p:nvSpPr>
          <p:cNvPr id="50" name="TextBox 49">
            <a:extLst>
              <a:ext uri="{FF2B5EF4-FFF2-40B4-BE49-F238E27FC236}">
                <a16:creationId xmlns:a16="http://schemas.microsoft.com/office/drawing/2014/main" id="{29F47957-6321-4374-98EF-3F7D13501496}"/>
              </a:ext>
            </a:extLst>
          </p:cNvPr>
          <p:cNvSpPr txBox="1"/>
          <p:nvPr/>
        </p:nvSpPr>
        <p:spPr>
          <a:xfrm>
            <a:off x="1502234" y="441532"/>
            <a:ext cx="9215781" cy="1077218"/>
          </a:xfrm>
          <a:prstGeom prst="rect">
            <a:avLst/>
          </a:prstGeom>
          <a:noFill/>
        </p:spPr>
        <p:txBody>
          <a:bodyPr wrap="square" lIns="91440" tIns="45720" rIns="91440" bIns="45720" rtlCol="0" anchor="t">
            <a:spAutoFit/>
          </a:bodyPr>
          <a:lstStyle>
            <a:defPPr>
              <a:defRPr lang="en-US"/>
            </a:defPPr>
            <a:lvl1pPr algn="ctr">
              <a:defRPr sz="4000">
                <a:solidFill>
                  <a:schemeClr val="bg1"/>
                </a:solidFill>
                <a:latin typeface="Agency FB"/>
              </a:defRPr>
            </a:lvl1pPr>
          </a:lstStyle>
          <a:p>
            <a:pPr>
              <a:defRPr/>
            </a:pPr>
            <a:r>
              <a:rPr lang="en-IN" sz="3200" cap="all" dirty="0"/>
              <a:t>PROJECT DEVELOPMENT STAGES</a:t>
            </a:r>
          </a:p>
          <a:p>
            <a:pPr marL="0" marR="0" lvl="0" indent="0" algn="ctr" defTabSz="914400">
              <a:lnSpc>
                <a:spcPct val="100000"/>
              </a:lnSpc>
              <a:spcBef>
                <a:spcPts val="0"/>
              </a:spcBef>
              <a:spcAft>
                <a:spcPts val="0"/>
              </a:spcAft>
              <a:buClrTx/>
              <a:buSzTx/>
              <a:buFontTx/>
              <a:buNone/>
              <a:tabLst/>
              <a:defRPr/>
            </a:pPr>
            <a:endParaRPr lang="en-IN" sz="3200" b="0" i="0" u="none" strike="noStrike" kern="1200" cap="all" spc="0" normalizeH="0" baseline="0" noProof="0" dirty="0">
              <a:ln>
                <a:noFill/>
              </a:ln>
              <a:effectLst/>
              <a:uLnTx/>
              <a:uFillTx/>
              <a:latin typeface="Agency FB"/>
            </a:endParaRPr>
          </a:p>
        </p:txBody>
      </p:sp>
      <p:sp>
        <p:nvSpPr>
          <p:cNvPr id="3" name="TextBox 2">
            <a:extLst>
              <a:ext uri="{FF2B5EF4-FFF2-40B4-BE49-F238E27FC236}">
                <a16:creationId xmlns:a16="http://schemas.microsoft.com/office/drawing/2014/main" id="{B7BFFCD4-E5E2-B26E-F0FD-46D86093395B}"/>
              </a:ext>
            </a:extLst>
          </p:cNvPr>
          <p:cNvSpPr txBox="1"/>
          <p:nvPr/>
        </p:nvSpPr>
        <p:spPr>
          <a:xfrm>
            <a:off x="686699" y="1866098"/>
            <a:ext cx="5598487" cy="1828642"/>
          </a:xfrm>
          <a:prstGeom prst="rect">
            <a:avLst/>
          </a:prstGeom>
          <a:noFill/>
        </p:spPr>
        <p:txBody>
          <a:bodyPr wrap="square" rtlCol="0">
            <a:spAutoFit/>
          </a:bodyPr>
          <a:lstStyle/>
          <a:p>
            <a:pPr algn="just" defTabSz="804672">
              <a:lnSpc>
                <a:spcPct val="107000"/>
              </a:lnSpc>
              <a:spcAft>
                <a:spcPts val="704"/>
              </a:spcAft>
            </a:pPr>
            <a:r>
              <a:rPr lang="en-US" b="1" kern="100" dirty="0">
                <a:solidFill>
                  <a:schemeClr val="tx1"/>
                </a:solidFill>
                <a:latin typeface="Lora" pitchFamily="2" charset="0"/>
                <a:cs typeface="Times New Roman" panose="02020603050405020304" pitchFamily="18" charset="0"/>
              </a:rPr>
              <a:t>Step 4: Data-Preprocessing</a:t>
            </a:r>
          </a:p>
          <a:p>
            <a:pPr marL="285750" indent="-285750" algn="just" defTabSz="804672">
              <a:lnSpc>
                <a:spcPct val="107000"/>
              </a:lnSpc>
              <a:spcAft>
                <a:spcPts val="704"/>
              </a:spcAft>
              <a:buFont typeface="Wingdings" panose="05000000000000000000" pitchFamily="2" charset="2"/>
              <a:buChar char="q"/>
            </a:pPr>
            <a:r>
              <a:rPr lang="en-US" kern="100" dirty="0">
                <a:latin typeface="Lora" pitchFamily="2" charset="0"/>
                <a:cs typeface="Times New Roman" panose="02020603050405020304" pitchFamily="18" charset="0"/>
              </a:rPr>
              <a:t>Resized to 640x640</a:t>
            </a:r>
          </a:p>
          <a:p>
            <a:pPr marL="285750" indent="-285750" algn="just" defTabSz="804672">
              <a:lnSpc>
                <a:spcPct val="107000"/>
              </a:lnSpc>
              <a:spcAft>
                <a:spcPts val="704"/>
              </a:spcAft>
              <a:buFont typeface="Wingdings" panose="05000000000000000000" pitchFamily="2" charset="2"/>
              <a:buChar char="q"/>
            </a:pPr>
            <a:r>
              <a:rPr lang="en-US" kern="100" dirty="0">
                <a:latin typeface="Lora" pitchFamily="2" charset="0"/>
                <a:cs typeface="Times New Roman" panose="02020603050405020304" pitchFamily="18" charset="0"/>
              </a:rPr>
              <a:t>Divided into Train, Test, Validation </a:t>
            </a:r>
          </a:p>
          <a:p>
            <a:pPr marL="285750" indent="-285750" algn="just" defTabSz="804672">
              <a:lnSpc>
                <a:spcPct val="107000"/>
              </a:lnSpc>
              <a:spcAft>
                <a:spcPts val="704"/>
              </a:spcAft>
              <a:buFont typeface="Wingdings" panose="05000000000000000000" pitchFamily="2" charset="2"/>
              <a:buChar char="q"/>
            </a:pPr>
            <a:r>
              <a:rPr lang="en-US" kern="100" dirty="0">
                <a:latin typeface="Lora" pitchFamily="2" charset="0"/>
                <a:cs typeface="Times New Roman" panose="02020603050405020304" pitchFamily="18" charset="0"/>
              </a:rPr>
              <a:t>Annotations converted to Yolo required bounding box format</a:t>
            </a:r>
            <a:endParaRPr lang="en-US" b="1" kern="100" dirty="0">
              <a:solidFill>
                <a:schemeClr val="tx1"/>
              </a:solidFill>
              <a:latin typeface="Lora" pitchFamily="2"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1497FCE1-E55A-FA37-BA72-B68AE8424C7C}"/>
              </a:ext>
            </a:extLst>
          </p:cNvPr>
          <p:cNvGraphicFramePr>
            <a:graphicFrameLocks noGrp="1"/>
          </p:cNvGraphicFramePr>
          <p:nvPr>
            <p:extLst>
              <p:ext uri="{D42A27DB-BD31-4B8C-83A1-F6EECF244321}">
                <p14:modId xmlns:p14="http://schemas.microsoft.com/office/powerpoint/2010/main" val="64237085"/>
              </p:ext>
            </p:extLst>
          </p:nvPr>
        </p:nvGraphicFramePr>
        <p:xfrm>
          <a:off x="1595274" y="4865333"/>
          <a:ext cx="9029700" cy="693668"/>
        </p:xfrm>
        <a:graphic>
          <a:graphicData uri="http://schemas.openxmlformats.org/drawingml/2006/table">
            <a:tbl>
              <a:tblPr/>
              <a:tblGrid>
                <a:gridCol w="609600">
                  <a:extLst>
                    <a:ext uri="{9D8B030D-6E8A-4147-A177-3AD203B41FA5}">
                      <a16:colId xmlns:a16="http://schemas.microsoft.com/office/drawing/2014/main" val="3663517372"/>
                    </a:ext>
                  </a:extLst>
                </a:gridCol>
                <a:gridCol w="609600">
                  <a:extLst>
                    <a:ext uri="{9D8B030D-6E8A-4147-A177-3AD203B41FA5}">
                      <a16:colId xmlns:a16="http://schemas.microsoft.com/office/drawing/2014/main" val="372446997"/>
                    </a:ext>
                  </a:extLst>
                </a:gridCol>
                <a:gridCol w="609600">
                  <a:extLst>
                    <a:ext uri="{9D8B030D-6E8A-4147-A177-3AD203B41FA5}">
                      <a16:colId xmlns:a16="http://schemas.microsoft.com/office/drawing/2014/main" val="1133272289"/>
                    </a:ext>
                  </a:extLst>
                </a:gridCol>
                <a:gridCol w="609600">
                  <a:extLst>
                    <a:ext uri="{9D8B030D-6E8A-4147-A177-3AD203B41FA5}">
                      <a16:colId xmlns:a16="http://schemas.microsoft.com/office/drawing/2014/main" val="3163594962"/>
                    </a:ext>
                  </a:extLst>
                </a:gridCol>
                <a:gridCol w="609600">
                  <a:extLst>
                    <a:ext uri="{9D8B030D-6E8A-4147-A177-3AD203B41FA5}">
                      <a16:colId xmlns:a16="http://schemas.microsoft.com/office/drawing/2014/main" val="1891507049"/>
                    </a:ext>
                  </a:extLst>
                </a:gridCol>
                <a:gridCol w="609600">
                  <a:extLst>
                    <a:ext uri="{9D8B030D-6E8A-4147-A177-3AD203B41FA5}">
                      <a16:colId xmlns:a16="http://schemas.microsoft.com/office/drawing/2014/main" val="1182046342"/>
                    </a:ext>
                  </a:extLst>
                </a:gridCol>
                <a:gridCol w="736600">
                  <a:extLst>
                    <a:ext uri="{9D8B030D-6E8A-4147-A177-3AD203B41FA5}">
                      <a16:colId xmlns:a16="http://schemas.microsoft.com/office/drawing/2014/main" val="2868697348"/>
                    </a:ext>
                  </a:extLst>
                </a:gridCol>
                <a:gridCol w="800100">
                  <a:extLst>
                    <a:ext uri="{9D8B030D-6E8A-4147-A177-3AD203B41FA5}">
                      <a16:colId xmlns:a16="http://schemas.microsoft.com/office/drawing/2014/main" val="1753603272"/>
                    </a:ext>
                  </a:extLst>
                </a:gridCol>
                <a:gridCol w="863600">
                  <a:extLst>
                    <a:ext uri="{9D8B030D-6E8A-4147-A177-3AD203B41FA5}">
                      <a16:colId xmlns:a16="http://schemas.microsoft.com/office/drawing/2014/main" val="2204914235"/>
                    </a:ext>
                  </a:extLst>
                </a:gridCol>
                <a:gridCol w="736600">
                  <a:extLst>
                    <a:ext uri="{9D8B030D-6E8A-4147-A177-3AD203B41FA5}">
                      <a16:colId xmlns:a16="http://schemas.microsoft.com/office/drawing/2014/main" val="2282509009"/>
                    </a:ext>
                  </a:extLst>
                </a:gridCol>
                <a:gridCol w="1016000">
                  <a:extLst>
                    <a:ext uri="{9D8B030D-6E8A-4147-A177-3AD203B41FA5}">
                      <a16:colId xmlns:a16="http://schemas.microsoft.com/office/drawing/2014/main" val="4032518660"/>
                    </a:ext>
                  </a:extLst>
                </a:gridCol>
                <a:gridCol w="609600">
                  <a:extLst>
                    <a:ext uri="{9D8B030D-6E8A-4147-A177-3AD203B41FA5}">
                      <a16:colId xmlns:a16="http://schemas.microsoft.com/office/drawing/2014/main" val="2667464479"/>
                    </a:ext>
                  </a:extLst>
                </a:gridCol>
                <a:gridCol w="609600">
                  <a:extLst>
                    <a:ext uri="{9D8B030D-6E8A-4147-A177-3AD203B41FA5}">
                      <a16:colId xmlns:a16="http://schemas.microsoft.com/office/drawing/2014/main" val="867355257"/>
                    </a:ext>
                  </a:extLst>
                </a:gridCol>
              </a:tblGrid>
              <a:tr h="346834">
                <a:tc>
                  <a:txBody>
                    <a:bodyPr/>
                    <a:lstStyle/>
                    <a:p>
                      <a:pPr algn="l" fontAlgn="b"/>
                      <a:r>
                        <a:rPr lang="en-IN" sz="1100" b="0" i="0" u="none" strike="noStrike" dirty="0">
                          <a:solidFill>
                            <a:srgbClr val="000000"/>
                          </a:solidFill>
                          <a:effectLst/>
                          <a:latin typeface="Calibri"/>
                        </a:rPr>
                        <a:t>Model</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Epochs</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Patience</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Batch</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Optimizer</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Seed</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momentum</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box loss gain</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class loss gain</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err="1">
                          <a:solidFill>
                            <a:srgbClr val="000000"/>
                          </a:solidFill>
                          <a:effectLst/>
                          <a:latin typeface="Calibri"/>
                        </a:rPr>
                        <a:t>dfl</a:t>
                      </a:r>
                      <a:r>
                        <a:rPr lang="en-IN" sz="1100" b="0" i="0" u="none" strike="noStrike" dirty="0">
                          <a:solidFill>
                            <a:srgbClr val="000000"/>
                          </a:solidFill>
                          <a:effectLst/>
                          <a:latin typeface="Calibri"/>
                        </a:rPr>
                        <a:t> loss gain</a:t>
                      </a: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Label smoothing</a:t>
                      </a:r>
                    </a:p>
                  </a:txBody>
                  <a:tcPr marL="6350" marR="6350" marT="6350" marB="0" anchor="b">
                    <a:lnL>
                      <a:noFill/>
                    </a:lnL>
                    <a:lnR>
                      <a:noFill/>
                    </a:lnR>
                    <a:lnT>
                      <a:noFill/>
                    </a:lnT>
                    <a:lnB>
                      <a:noFill/>
                    </a:lnB>
                    <a:solidFill>
                      <a:srgbClr val="FFC000"/>
                    </a:solidFill>
                  </a:tcPr>
                </a:tc>
                <a:tc>
                  <a:txBody>
                    <a:bodyPr/>
                    <a:lstStyle/>
                    <a:p>
                      <a:pPr algn="l" fontAlgn="b"/>
                      <a:endParaRPr lang="en-IN" sz="1100" b="0" i="0" u="none" strike="noStrike" dirty="0">
                        <a:solidFill>
                          <a:srgbClr val="000000"/>
                        </a:solidFill>
                        <a:effectLst/>
                        <a:latin typeface="Calibri"/>
                      </a:endParaRPr>
                    </a:p>
                  </a:txBody>
                  <a:tcPr marL="6350" marR="6350" marT="6350" marB="0" anchor="b">
                    <a:lnL>
                      <a:noFill/>
                    </a:lnL>
                    <a:lnR>
                      <a:noFill/>
                    </a:lnR>
                    <a:lnT>
                      <a:noFill/>
                    </a:lnT>
                    <a:lnB>
                      <a:noFill/>
                    </a:lnB>
                    <a:solidFill>
                      <a:srgbClr val="FFC000"/>
                    </a:solidFill>
                  </a:tcPr>
                </a:tc>
                <a:tc>
                  <a:txBody>
                    <a:bodyPr/>
                    <a:lstStyle/>
                    <a:p>
                      <a:pPr algn="l" fontAlgn="b"/>
                      <a:r>
                        <a:rPr lang="en-IN" sz="1100" b="0" i="0" u="none" strike="noStrike" dirty="0">
                          <a:solidFill>
                            <a:srgbClr val="000000"/>
                          </a:solidFill>
                          <a:effectLst/>
                          <a:latin typeface="Calibri"/>
                        </a:rPr>
                        <a:t>mAP50 </a:t>
                      </a:r>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solidFill>
                      <a:srgbClr val="FFC000"/>
                    </a:solidFill>
                  </a:tcPr>
                </a:tc>
                <a:extLst>
                  <a:ext uri="{0D108BD9-81ED-4DB2-BD59-A6C34878D82A}">
                    <a16:rowId xmlns:a16="http://schemas.microsoft.com/office/drawing/2014/main" val="3083167816"/>
                  </a:ext>
                </a:extLst>
              </a:tr>
              <a:tr h="346834">
                <a:tc>
                  <a:txBody>
                    <a:bodyPr/>
                    <a:lstStyle/>
                    <a:p>
                      <a:pPr algn="l" fontAlgn="b"/>
                      <a:r>
                        <a:rPr lang="en-IN" sz="1100" b="0" i="0" u="none" strike="noStrike" dirty="0">
                          <a:solidFill>
                            <a:srgbClr val="000000"/>
                          </a:solidFill>
                          <a:effectLst/>
                          <a:latin typeface="Calibri"/>
                        </a:rPr>
                        <a:t>Yolov8n</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20</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3</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16</a:t>
                      </a:r>
                    </a:p>
                  </a:txBody>
                  <a:tcPr marL="6350" marR="6350" marT="6350" marB="0" anchor="b">
                    <a:lnL>
                      <a:noFill/>
                    </a:lnL>
                    <a:lnR>
                      <a:noFill/>
                    </a:lnR>
                    <a:lnT>
                      <a:noFill/>
                    </a:lnT>
                    <a:lnB>
                      <a:noFill/>
                    </a:lnB>
                  </a:tcPr>
                </a:tc>
                <a:tc>
                  <a:txBody>
                    <a:bodyPr/>
                    <a:lstStyle/>
                    <a:p>
                      <a:pPr algn="l" fontAlgn="b"/>
                      <a:r>
                        <a:rPr lang="en-IN" sz="1100" b="0" i="0" u="none" strike="noStrike" dirty="0">
                          <a:solidFill>
                            <a:srgbClr val="000000"/>
                          </a:solidFill>
                          <a:effectLst/>
                          <a:latin typeface="Calibri"/>
                        </a:rPr>
                        <a:t>auto</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25</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0.97</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5.5</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0.5</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2</a:t>
                      </a: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a:rPr>
                        <a:t>0.2</a:t>
                      </a:r>
                    </a:p>
                  </a:txBody>
                  <a:tcPr marL="6350" marR="6350" marT="6350" marB="0" anchor="b">
                    <a:lnL>
                      <a:noFill/>
                    </a:lnL>
                    <a:lnR>
                      <a:noFill/>
                    </a:lnR>
                    <a:lnT>
                      <a:noFill/>
                    </a:lnT>
                    <a:lnB>
                      <a:noFill/>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a:noFill/>
                    </a:lnB>
                  </a:tcPr>
                </a:tc>
                <a:tc>
                  <a:txBody>
                    <a:bodyPr/>
                    <a:lstStyle/>
                    <a:p>
                      <a:pPr algn="r" fontAlgn="b"/>
                      <a:r>
                        <a:rPr lang="en-IN" sz="1100" b="0" i="0" u="none" strike="noStrike" dirty="0">
                          <a:solidFill>
                            <a:srgbClr val="000000"/>
                          </a:solidFill>
                          <a:effectLst/>
                          <a:latin typeface="Calibri" panose="020F0502020204030204" pitchFamily="34" charset="0"/>
                        </a:rPr>
                        <a:t>0.603</a:t>
                      </a:r>
                    </a:p>
                  </a:txBody>
                  <a:tcPr marL="6350" marR="6350" marT="6350" marB="0" anchor="b">
                    <a:lnL>
                      <a:noFill/>
                    </a:lnL>
                    <a:lnR>
                      <a:noFill/>
                    </a:lnR>
                    <a:lnT>
                      <a:noFill/>
                    </a:lnT>
                    <a:lnB>
                      <a:noFill/>
                    </a:lnB>
                    <a:solidFill>
                      <a:srgbClr val="FFFF00"/>
                    </a:solidFill>
                  </a:tcPr>
                </a:tc>
                <a:extLst>
                  <a:ext uri="{0D108BD9-81ED-4DB2-BD59-A6C34878D82A}">
                    <a16:rowId xmlns:a16="http://schemas.microsoft.com/office/drawing/2014/main" val="3762416742"/>
                  </a:ext>
                </a:extLst>
              </a:tr>
            </a:tbl>
          </a:graphicData>
        </a:graphic>
      </p:graphicFrame>
      <p:sp>
        <p:nvSpPr>
          <p:cNvPr id="2" name="TextBox 1">
            <a:extLst>
              <a:ext uri="{FF2B5EF4-FFF2-40B4-BE49-F238E27FC236}">
                <a16:creationId xmlns:a16="http://schemas.microsoft.com/office/drawing/2014/main" id="{25336057-D604-887A-D519-7D8C65644A9E}"/>
              </a:ext>
            </a:extLst>
          </p:cNvPr>
          <p:cNvSpPr txBox="1"/>
          <p:nvPr/>
        </p:nvSpPr>
        <p:spPr>
          <a:xfrm>
            <a:off x="7311674" y="1866098"/>
            <a:ext cx="4193627" cy="1146148"/>
          </a:xfrm>
          <a:prstGeom prst="rect">
            <a:avLst/>
          </a:prstGeom>
          <a:noFill/>
        </p:spPr>
        <p:txBody>
          <a:bodyPr wrap="square" rtlCol="0">
            <a:spAutoFit/>
          </a:bodyPr>
          <a:lstStyle/>
          <a:p>
            <a:pPr defTabSz="804672">
              <a:lnSpc>
                <a:spcPct val="107000"/>
              </a:lnSpc>
              <a:spcAft>
                <a:spcPts val="704"/>
              </a:spcAft>
            </a:pPr>
            <a:r>
              <a:rPr lang="en-US" b="1" kern="100" dirty="0">
                <a:solidFill>
                  <a:schemeClr val="tx1"/>
                </a:solidFill>
                <a:latin typeface="Lora" pitchFamily="2" charset="0"/>
                <a:cs typeface="Times New Roman" panose="02020603050405020304" pitchFamily="18" charset="0"/>
              </a:rPr>
              <a:t>Step 5: Model Training</a:t>
            </a:r>
          </a:p>
          <a:p>
            <a:pPr marL="285750" indent="-285750" defTabSz="804672">
              <a:lnSpc>
                <a:spcPct val="107000"/>
              </a:lnSpc>
              <a:spcAft>
                <a:spcPts val="704"/>
              </a:spcAft>
              <a:buFont typeface="Wingdings" panose="05000000000000000000" pitchFamily="2" charset="2"/>
              <a:buChar char="q"/>
            </a:pPr>
            <a:r>
              <a:rPr lang="en-US" kern="100" dirty="0">
                <a:solidFill>
                  <a:schemeClr val="tx1"/>
                </a:solidFill>
                <a:latin typeface="Lora" pitchFamily="2" charset="0"/>
                <a:cs typeface="Times New Roman" panose="02020603050405020304" pitchFamily="18" charset="0"/>
              </a:rPr>
              <a:t>Trained </a:t>
            </a:r>
            <a:r>
              <a:rPr lang="en-US" kern="100" dirty="0">
                <a:latin typeface="Lora" pitchFamily="2" charset="0"/>
                <a:cs typeface="Times New Roman" panose="02020603050405020304" pitchFamily="18" charset="0"/>
              </a:rPr>
              <a:t> </a:t>
            </a:r>
            <a:r>
              <a:rPr lang="en-US" kern="100">
                <a:solidFill>
                  <a:schemeClr val="tx1"/>
                </a:solidFill>
                <a:latin typeface="Lora" pitchFamily="2" charset="0"/>
                <a:cs typeface="Times New Roman" panose="02020603050405020304" pitchFamily="18" charset="0"/>
              </a:rPr>
              <a:t>using YOLOv8</a:t>
            </a:r>
            <a:endParaRPr lang="en-US" kern="100" dirty="0">
              <a:solidFill>
                <a:schemeClr val="tx1"/>
              </a:solidFill>
              <a:latin typeface="Lora" pitchFamily="2" charset="0"/>
              <a:cs typeface="Times New Roman" panose="02020603050405020304" pitchFamily="18" charset="0"/>
            </a:endParaRPr>
          </a:p>
          <a:p>
            <a:pPr marL="285750" indent="-285750" defTabSz="804672">
              <a:lnSpc>
                <a:spcPct val="107000"/>
              </a:lnSpc>
              <a:spcAft>
                <a:spcPts val="704"/>
              </a:spcAft>
              <a:buFont typeface="Wingdings" panose="05000000000000000000" pitchFamily="2" charset="2"/>
              <a:buChar char="q"/>
            </a:pPr>
            <a:r>
              <a:rPr lang="en-US" kern="100" dirty="0">
                <a:solidFill>
                  <a:schemeClr val="tx1"/>
                </a:solidFill>
                <a:latin typeface="Lora" pitchFamily="2" charset="0"/>
                <a:cs typeface="Times New Roman" panose="02020603050405020304" pitchFamily="18" charset="0"/>
              </a:rPr>
              <a:t>Model Evaluation-mAP@50</a:t>
            </a:r>
          </a:p>
        </p:txBody>
      </p:sp>
      <p:sp>
        <p:nvSpPr>
          <p:cNvPr id="5" name="TextBox 4">
            <a:extLst>
              <a:ext uri="{FF2B5EF4-FFF2-40B4-BE49-F238E27FC236}">
                <a16:creationId xmlns:a16="http://schemas.microsoft.com/office/drawing/2014/main" id="{F7E20AC5-FAFA-AA44-D9F1-E36AB763A5DA}"/>
              </a:ext>
            </a:extLst>
          </p:cNvPr>
          <p:cNvSpPr txBox="1"/>
          <p:nvPr/>
        </p:nvSpPr>
        <p:spPr>
          <a:xfrm>
            <a:off x="788275" y="4266511"/>
            <a:ext cx="6096000" cy="373885"/>
          </a:xfrm>
          <a:prstGeom prst="rect">
            <a:avLst/>
          </a:prstGeom>
          <a:noFill/>
        </p:spPr>
        <p:txBody>
          <a:bodyPr wrap="square">
            <a:spAutoFit/>
          </a:bodyPr>
          <a:lstStyle/>
          <a:p>
            <a:pPr defTabSz="804672">
              <a:lnSpc>
                <a:spcPct val="107000"/>
              </a:lnSpc>
              <a:spcAft>
                <a:spcPts val="704"/>
              </a:spcAft>
            </a:pPr>
            <a:r>
              <a:rPr lang="en-US" b="1" kern="100" dirty="0">
                <a:solidFill>
                  <a:schemeClr val="tx1"/>
                </a:solidFill>
                <a:latin typeface="Lora" pitchFamily="2" charset="0"/>
                <a:cs typeface="Times New Roman" panose="02020603050405020304" pitchFamily="18" charset="0"/>
              </a:rPr>
              <a:t>Step 6: Hyperparameter tuning</a:t>
            </a:r>
            <a:endParaRPr lang="en-US" b="1" kern="100" dirty="0">
              <a:latin typeface="Lora" pitchFamily="2" charset="0"/>
              <a:cs typeface="Times New Roman" panose="02020603050405020304" pitchFamily="18" charset="0"/>
            </a:endParaRPr>
          </a:p>
        </p:txBody>
      </p:sp>
    </p:spTree>
    <p:extLst>
      <p:ext uri="{BB962C8B-B14F-4D97-AF65-F5344CB8AC3E}">
        <p14:creationId xmlns:p14="http://schemas.microsoft.com/office/powerpoint/2010/main" val="46752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344F50334DDF4F9C7551A3021624A4" ma:contentTypeVersion="8" ma:contentTypeDescription="Create a new document." ma:contentTypeScope="" ma:versionID="91d6ad268dfc6737a145fa4e0397af2a">
  <xsd:schema xmlns:xsd="http://www.w3.org/2001/XMLSchema" xmlns:xs="http://www.w3.org/2001/XMLSchema" xmlns:p="http://schemas.microsoft.com/office/2006/metadata/properties" xmlns:ns2="09a23eb0-0744-4950-a9a6-514db980a3e3" xmlns:ns3="cc35b3f2-64d6-4f6e-944f-ee8d2411d23a" targetNamespace="http://schemas.microsoft.com/office/2006/metadata/properties" ma:root="true" ma:fieldsID="f335cda16f541b1e0be85125122a2fb9" ns2:_="" ns3:_="">
    <xsd:import namespace="09a23eb0-0744-4950-a9a6-514db980a3e3"/>
    <xsd:import namespace="cc35b3f2-64d6-4f6e-944f-ee8d2411d23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a23eb0-0744-4950-a9a6-514db980a3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c35b3f2-64d6-4f6e-944f-ee8d2411d23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B0DBBA-6155-41D2-91E6-4F1A1BAE0CFE}">
  <ds:schemaRefs>
    <ds:schemaRef ds:uri="http://schemas.microsoft.com/sharepoint/v3/contenttype/forms"/>
  </ds:schemaRefs>
</ds:datastoreItem>
</file>

<file path=customXml/itemProps2.xml><?xml version="1.0" encoding="utf-8"?>
<ds:datastoreItem xmlns:ds="http://schemas.openxmlformats.org/officeDocument/2006/customXml" ds:itemID="{9BC61DB9-7061-428A-90A4-6D25F3BEE152}">
  <ds:schemaRefs>
    <ds:schemaRef ds:uri="09a23eb0-0744-4950-a9a6-514db980a3e3"/>
    <ds:schemaRef ds:uri="cc35b3f2-64d6-4f6e-944f-ee8d2411d2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68B485-B1CE-4FDC-A467-6C32C3E2ED32}">
  <ds:schemaRefs>
    <ds:schemaRef ds:uri="09a23eb0-0744-4950-a9a6-514db980a3e3"/>
    <ds:schemaRef ds:uri="cc35b3f2-64d6-4f6e-944f-ee8d2411d2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1603</TotalTime>
  <Words>592</Words>
  <Application>Microsoft Office PowerPoint</Application>
  <PresentationFormat>Widescreen</PresentationFormat>
  <Paragraphs>111</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Proxima Nova</vt:lpstr>
      <vt:lpstr>Agency FB</vt:lpstr>
      <vt:lpstr>Calibri Light</vt:lpstr>
      <vt:lpstr>Lora</vt:lpstr>
      <vt:lpstr>Calibri</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Jaison Joseph</dc:creator>
  <cp:lastModifiedBy>Rahul Reji</cp:lastModifiedBy>
  <cp:revision>425</cp:revision>
  <dcterms:created xsi:type="dcterms:W3CDTF">2020-10-13T00:28:56Z</dcterms:created>
  <dcterms:modified xsi:type="dcterms:W3CDTF">2023-10-10T05:06:13Z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0x01010062344F50334DDF4F9C7551A3021624A4</vt:lpwstr>
  </property>
</Properties>
</file>